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8"/>
  </p:notesMasterIdLst>
  <p:sldIdLst>
    <p:sldId id="292" r:id="rId2"/>
    <p:sldId id="318" r:id="rId3"/>
    <p:sldId id="303" r:id="rId4"/>
    <p:sldId id="317" r:id="rId5"/>
    <p:sldId id="311" r:id="rId6"/>
    <p:sldId id="308" r:id="rId7"/>
    <p:sldId id="310" r:id="rId8"/>
    <p:sldId id="312" r:id="rId9"/>
    <p:sldId id="313" r:id="rId10"/>
    <p:sldId id="316" r:id="rId11"/>
    <p:sldId id="315" r:id="rId12"/>
    <p:sldId id="319" r:id="rId13"/>
    <p:sldId id="320" r:id="rId14"/>
    <p:sldId id="314" r:id="rId15"/>
    <p:sldId id="322" r:id="rId16"/>
    <p:sldId id="307" r:id="rId17"/>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54"/>
    <a:srgbClr val="FF0066"/>
    <a:srgbClr val="FF6528"/>
    <a:srgbClr val="8CC63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3174" autoAdjust="0"/>
    <p:restoredTop sz="94660"/>
  </p:normalViewPr>
  <p:slideViewPr>
    <p:cSldViewPr>
      <p:cViewPr varScale="1">
        <p:scale>
          <a:sx n="113" d="100"/>
          <a:sy n="113" d="100"/>
        </p:scale>
        <p:origin x="1099" y="77"/>
      </p:cViewPr>
      <p:guideLst>
        <p:guide orient="horz" pos="162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IN"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8A558B1-3488-43D6-87AB-67D3E31E15CB}" type="datetimeFigureOut">
              <a:rPr lang="en-IN" smtClean="0"/>
              <a:t>3-1-24</a:t>
            </a:fld>
            <a:endParaRPr lang="en-IN"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IN"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IN"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063F455-66AE-4B97-89AB-092E9B8A8B8B}" type="slidenum">
              <a:rPr lang="en-IN" smtClean="0"/>
              <a:t>‹#›</a:t>
            </a:fld>
            <a:endParaRPr lang="en-IN" dirty="0"/>
          </a:p>
        </p:txBody>
      </p:sp>
    </p:spTree>
    <p:extLst>
      <p:ext uri="{BB962C8B-B14F-4D97-AF65-F5344CB8AC3E}">
        <p14:creationId xmlns:p14="http://schemas.microsoft.com/office/powerpoint/2010/main" val="29938903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endParaRPr lang="en-IN"/>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IN"/>
          </a:p>
        </p:txBody>
      </p:sp>
      <p:sp>
        <p:nvSpPr>
          <p:cNvPr id="4" name="Date Placeholder 3"/>
          <p:cNvSpPr>
            <a:spLocks noGrp="1"/>
          </p:cNvSpPr>
          <p:nvPr>
            <p:ph type="dt" sz="half" idx="10"/>
          </p:nvPr>
        </p:nvSpPr>
        <p:spPr/>
        <p:txBody>
          <a:bodyPr/>
          <a:lstStyle/>
          <a:p>
            <a:fld id="{7178817D-1820-499F-BFBC-A48DE7A70D3B}" type="datetime1">
              <a:rPr lang="en-IN" smtClean="0"/>
              <a:t>3-1-24</a:t>
            </a:fld>
            <a:endParaRPr lang="en-IN" dirty="0"/>
          </a:p>
        </p:txBody>
      </p:sp>
      <p:sp>
        <p:nvSpPr>
          <p:cNvPr id="5" name="Footer Placeholder 4"/>
          <p:cNvSpPr>
            <a:spLocks noGrp="1"/>
          </p:cNvSpPr>
          <p:nvPr>
            <p:ph type="ftr" sz="quarter" idx="11"/>
          </p:nvPr>
        </p:nvSpPr>
        <p:spPr/>
        <p:txBody>
          <a:bodyPr/>
          <a:lstStyle/>
          <a:p>
            <a:endParaRPr lang="en-IN" dirty="0"/>
          </a:p>
        </p:txBody>
      </p:sp>
      <p:sp>
        <p:nvSpPr>
          <p:cNvPr id="6" name="Slide Number Placeholder 5"/>
          <p:cNvSpPr>
            <a:spLocks noGrp="1"/>
          </p:cNvSpPr>
          <p:nvPr>
            <p:ph type="sldNum" sz="quarter" idx="12"/>
          </p:nvPr>
        </p:nvSpPr>
        <p:spPr/>
        <p:txBody>
          <a:bodyPr/>
          <a:lstStyle/>
          <a:p>
            <a:fld id="{F5F93BF2-3CA6-4BD8-AF34-039904856E33}" type="slidenum">
              <a:rPr lang="en-IN" smtClean="0"/>
              <a:t>‹#›</a:t>
            </a:fld>
            <a:endParaRPr lang="en-IN" dirty="0"/>
          </a:p>
        </p:txBody>
      </p:sp>
    </p:spTree>
    <p:extLst>
      <p:ext uri="{BB962C8B-B14F-4D97-AF65-F5344CB8AC3E}">
        <p14:creationId xmlns:p14="http://schemas.microsoft.com/office/powerpoint/2010/main" val="20295672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358AB019-20F9-4861-ADD6-EFC8F269DAB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flipH="1">
            <a:off x="0" y="0"/>
            <a:ext cx="9144000" cy="5143500"/>
          </a:xfrm>
          <a:prstGeom prst="rect">
            <a:avLst/>
          </a:prstGeom>
        </p:spPr>
      </p:pic>
      <p:sp>
        <p:nvSpPr>
          <p:cNvPr id="4" name="Date Placeholder 3"/>
          <p:cNvSpPr>
            <a:spLocks noGrp="1"/>
          </p:cNvSpPr>
          <p:nvPr>
            <p:ph type="dt" sz="half" idx="10"/>
          </p:nvPr>
        </p:nvSpPr>
        <p:spPr/>
        <p:txBody>
          <a:bodyPr/>
          <a:lstStyle/>
          <a:p>
            <a:fld id="{7178817D-1820-499F-BFBC-A48DE7A70D3B}" type="datetime1">
              <a:rPr lang="en-IN" smtClean="0"/>
              <a:t>3-1-24</a:t>
            </a:fld>
            <a:endParaRPr lang="en-IN" dirty="0"/>
          </a:p>
        </p:txBody>
      </p:sp>
      <p:sp>
        <p:nvSpPr>
          <p:cNvPr id="5" name="Footer Placeholder 4"/>
          <p:cNvSpPr>
            <a:spLocks noGrp="1"/>
          </p:cNvSpPr>
          <p:nvPr>
            <p:ph type="ftr" sz="quarter" idx="11"/>
          </p:nvPr>
        </p:nvSpPr>
        <p:spPr/>
        <p:txBody>
          <a:bodyPr/>
          <a:lstStyle/>
          <a:p>
            <a:endParaRPr lang="en-IN" dirty="0"/>
          </a:p>
        </p:txBody>
      </p:sp>
      <p:sp>
        <p:nvSpPr>
          <p:cNvPr id="6" name="Slide Number Placeholder 5"/>
          <p:cNvSpPr>
            <a:spLocks noGrp="1"/>
          </p:cNvSpPr>
          <p:nvPr>
            <p:ph type="sldNum" sz="quarter" idx="12"/>
          </p:nvPr>
        </p:nvSpPr>
        <p:spPr/>
        <p:txBody>
          <a:bodyPr/>
          <a:lstStyle/>
          <a:p>
            <a:fld id="{F5F93BF2-3CA6-4BD8-AF34-039904856E33}" type="slidenum">
              <a:rPr lang="en-IN" smtClean="0"/>
              <a:t>‹#›</a:t>
            </a:fld>
            <a:endParaRPr lang="en-IN" dirty="0"/>
          </a:p>
        </p:txBody>
      </p:sp>
      <p:pic>
        <p:nvPicPr>
          <p:cNvPr id="10" name="Graphic 9">
            <a:extLst>
              <a:ext uri="{FF2B5EF4-FFF2-40B4-BE49-F238E27FC236}">
                <a16:creationId xmlns:a16="http://schemas.microsoft.com/office/drawing/2014/main" id="{CF8D10CE-54D7-415A-88B7-08FC9D16D295}"/>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7884368" y="439414"/>
            <a:ext cx="881733" cy="779911"/>
          </a:xfrm>
          <a:prstGeom prst="rect">
            <a:avLst/>
          </a:prstGeom>
        </p:spPr>
      </p:pic>
    </p:spTree>
    <p:extLst>
      <p:ext uri="{BB962C8B-B14F-4D97-AF65-F5344CB8AC3E}">
        <p14:creationId xmlns:p14="http://schemas.microsoft.com/office/powerpoint/2010/main" val="22190543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358AB019-20F9-4861-ADD6-EFC8F269DAB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flipH="1">
            <a:off x="0" y="0"/>
            <a:ext cx="9144000" cy="5143500"/>
          </a:xfrm>
          <a:prstGeom prst="rect">
            <a:avLst/>
          </a:prstGeom>
        </p:spPr>
      </p:pic>
      <p:sp>
        <p:nvSpPr>
          <p:cNvPr id="4" name="Date Placeholder 3"/>
          <p:cNvSpPr>
            <a:spLocks noGrp="1"/>
          </p:cNvSpPr>
          <p:nvPr>
            <p:ph type="dt" sz="half" idx="10"/>
          </p:nvPr>
        </p:nvSpPr>
        <p:spPr/>
        <p:txBody>
          <a:bodyPr/>
          <a:lstStyle/>
          <a:p>
            <a:fld id="{7178817D-1820-499F-BFBC-A48DE7A70D3B}" type="datetime1">
              <a:rPr lang="en-IN" smtClean="0"/>
              <a:t>3-1-24</a:t>
            </a:fld>
            <a:endParaRPr lang="en-IN" dirty="0"/>
          </a:p>
        </p:txBody>
      </p:sp>
      <p:sp>
        <p:nvSpPr>
          <p:cNvPr id="5" name="Footer Placeholder 4"/>
          <p:cNvSpPr>
            <a:spLocks noGrp="1"/>
          </p:cNvSpPr>
          <p:nvPr>
            <p:ph type="ftr" sz="quarter" idx="11"/>
          </p:nvPr>
        </p:nvSpPr>
        <p:spPr/>
        <p:txBody>
          <a:bodyPr/>
          <a:lstStyle/>
          <a:p>
            <a:endParaRPr lang="en-IN" dirty="0"/>
          </a:p>
        </p:txBody>
      </p:sp>
      <p:sp>
        <p:nvSpPr>
          <p:cNvPr id="6" name="Slide Number Placeholder 5"/>
          <p:cNvSpPr>
            <a:spLocks noGrp="1"/>
          </p:cNvSpPr>
          <p:nvPr>
            <p:ph type="sldNum" sz="quarter" idx="12"/>
          </p:nvPr>
        </p:nvSpPr>
        <p:spPr/>
        <p:txBody>
          <a:bodyPr/>
          <a:lstStyle/>
          <a:p>
            <a:fld id="{F5F93BF2-3CA6-4BD8-AF34-039904856E33}" type="slidenum">
              <a:rPr lang="en-IN" smtClean="0"/>
              <a:t>‹#›</a:t>
            </a:fld>
            <a:endParaRPr lang="en-IN" dirty="0"/>
          </a:p>
        </p:txBody>
      </p:sp>
      <p:pic>
        <p:nvPicPr>
          <p:cNvPr id="10" name="Graphic 9">
            <a:extLst>
              <a:ext uri="{FF2B5EF4-FFF2-40B4-BE49-F238E27FC236}">
                <a16:creationId xmlns:a16="http://schemas.microsoft.com/office/drawing/2014/main" id="{CF8D10CE-54D7-415A-88B7-08FC9D16D295}"/>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251520" y="195487"/>
            <a:ext cx="569863" cy="504056"/>
          </a:xfrm>
          <a:prstGeom prst="rect">
            <a:avLst/>
          </a:prstGeom>
        </p:spPr>
      </p:pic>
    </p:spTree>
    <p:extLst>
      <p:ext uri="{BB962C8B-B14F-4D97-AF65-F5344CB8AC3E}">
        <p14:creationId xmlns:p14="http://schemas.microsoft.com/office/powerpoint/2010/main" val="25000771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79069E9-498E-40D2-973D-AC28254A10A7}"/>
              </a:ext>
            </a:extLst>
          </p:cNvPr>
          <p:cNvSpPr/>
          <p:nvPr userDrawn="1"/>
        </p:nvSpPr>
        <p:spPr>
          <a:xfrm>
            <a:off x="0" y="0"/>
            <a:ext cx="9144000" cy="5143500"/>
          </a:xfrm>
          <a:prstGeom prst="rect">
            <a:avLst/>
          </a:prstGeom>
          <a:solidFill>
            <a:srgbClr val="8CC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4" name="Date Placeholder 3"/>
          <p:cNvSpPr>
            <a:spLocks noGrp="1"/>
          </p:cNvSpPr>
          <p:nvPr>
            <p:ph type="dt" sz="half" idx="10"/>
          </p:nvPr>
        </p:nvSpPr>
        <p:spPr/>
        <p:txBody>
          <a:bodyPr/>
          <a:lstStyle>
            <a:lvl1pPr>
              <a:defRPr>
                <a:solidFill>
                  <a:schemeClr val="bg1"/>
                </a:solidFill>
              </a:defRPr>
            </a:lvl1pPr>
          </a:lstStyle>
          <a:p>
            <a:fld id="{5EB0BB8C-BE6F-44E3-8DA5-28F346C833BF}" type="datetime1">
              <a:rPr lang="en-IN" smtClean="0"/>
              <a:pPr/>
              <a:t>3-1-24</a:t>
            </a:fld>
            <a:endParaRPr lang="en-IN" dirty="0"/>
          </a:p>
        </p:txBody>
      </p:sp>
      <p:sp>
        <p:nvSpPr>
          <p:cNvPr id="5" name="Footer Placeholder 4"/>
          <p:cNvSpPr>
            <a:spLocks noGrp="1"/>
          </p:cNvSpPr>
          <p:nvPr>
            <p:ph type="ftr" sz="quarter" idx="11"/>
          </p:nvPr>
        </p:nvSpPr>
        <p:spPr/>
        <p:txBody>
          <a:bodyPr/>
          <a:lstStyle>
            <a:lvl1pPr>
              <a:defRPr>
                <a:solidFill>
                  <a:schemeClr val="bg1"/>
                </a:solidFill>
              </a:defRPr>
            </a:lvl1pPr>
          </a:lstStyle>
          <a:p>
            <a:endParaRPr lang="en-IN" dirty="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F5F93BF2-3CA6-4BD8-AF34-039904856E33}" type="slidenum">
              <a:rPr lang="en-IN" smtClean="0"/>
              <a:pPr/>
              <a:t>‹#›</a:t>
            </a:fld>
            <a:endParaRPr lang="en-IN" dirty="0"/>
          </a:p>
        </p:txBody>
      </p:sp>
      <p:pic>
        <p:nvPicPr>
          <p:cNvPr id="10" name="Picture 9">
            <a:extLst>
              <a:ext uri="{FF2B5EF4-FFF2-40B4-BE49-F238E27FC236}">
                <a16:creationId xmlns:a16="http://schemas.microsoft.com/office/drawing/2014/main" id="{D808D009-7407-4DC2-9695-B85AB1AE1999}"/>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43873"/>
          <a:stretch/>
        </p:blipFill>
        <p:spPr>
          <a:xfrm>
            <a:off x="8021528" y="0"/>
            <a:ext cx="1122472" cy="555526"/>
          </a:xfrm>
          <a:prstGeom prst="rect">
            <a:avLst/>
          </a:prstGeom>
        </p:spPr>
      </p:pic>
      <p:pic>
        <p:nvPicPr>
          <p:cNvPr id="11" name="Graphic 10">
            <a:extLst>
              <a:ext uri="{FF2B5EF4-FFF2-40B4-BE49-F238E27FC236}">
                <a16:creationId xmlns:a16="http://schemas.microsoft.com/office/drawing/2014/main" id="{B245B247-3403-4CA3-82E8-D0F17C40BB72}"/>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8604448" y="89570"/>
            <a:ext cx="383826" cy="339502"/>
          </a:xfrm>
          <a:prstGeom prst="rect">
            <a:avLst/>
          </a:prstGeom>
        </p:spPr>
      </p:pic>
    </p:spTree>
    <p:extLst>
      <p:ext uri="{BB962C8B-B14F-4D97-AF65-F5344CB8AC3E}">
        <p14:creationId xmlns:p14="http://schemas.microsoft.com/office/powerpoint/2010/main" val="41110907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79069E9-498E-40D2-973D-AC28254A10A7}"/>
              </a:ext>
            </a:extLst>
          </p:cNvPr>
          <p:cNvSpPr/>
          <p:nvPr userDrawn="1"/>
        </p:nvSpPr>
        <p:spPr>
          <a:xfrm>
            <a:off x="0" y="1275606"/>
            <a:ext cx="9144000" cy="2592288"/>
          </a:xfrm>
          <a:prstGeom prst="rect">
            <a:avLst/>
          </a:prstGeom>
          <a:solidFill>
            <a:srgbClr val="FF65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pic>
        <p:nvPicPr>
          <p:cNvPr id="3" name="Picture 2">
            <a:extLst>
              <a:ext uri="{FF2B5EF4-FFF2-40B4-BE49-F238E27FC236}">
                <a16:creationId xmlns:a16="http://schemas.microsoft.com/office/drawing/2014/main" id="{00DED160-CD73-42B4-B3C4-A4929357118E}"/>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43873"/>
          <a:stretch/>
        </p:blipFill>
        <p:spPr>
          <a:xfrm>
            <a:off x="8021528" y="0"/>
            <a:ext cx="1122472" cy="555526"/>
          </a:xfrm>
          <a:prstGeom prst="rect">
            <a:avLst/>
          </a:prstGeom>
        </p:spPr>
      </p:pic>
      <p:sp>
        <p:nvSpPr>
          <p:cNvPr id="4" name="Date Placeholder 3"/>
          <p:cNvSpPr>
            <a:spLocks noGrp="1"/>
          </p:cNvSpPr>
          <p:nvPr>
            <p:ph type="dt" sz="half" idx="10"/>
          </p:nvPr>
        </p:nvSpPr>
        <p:spPr/>
        <p:txBody>
          <a:bodyPr/>
          <a:lstStyle>
            <a:lvl1pPr>
              <a:defRPr>
                <a:solidFill>
                  <a:schemeClr val="bg1"/>
                </a:solidFill>
              </a:defRPr>
            </a:lvl1pPr>
          </a:lstStyle>
          <a:p>
            <a:fld id="{5EB0BB8C-BE6F-44E3-8DA5-28F346C833BF}" type="datetime1">
              <a:rPr lang="en-IN" smtClean="0"/>
              <a:pPr/>
              <a:t>3-1-24</a:t>
            </a:fld>
            <a:endParaRPr lang="en-IN" dirty="0"/>
          </a:p>
        </p:txBody>
      </p:sp>
      <p:sp>
        <p:nvSpPr>
          <p:cNvPr id="5" name="Footer Placeholder 4"/>
          <p:cNvSpPr>
            <a:spLocks noGrp="1"/>
          </p:cNvSpPr>
          <p:nvPr>
            <p:ph type="ftr" sz="quarter" idx="11"/>
          </p:nvPr>
        </p:nvSpPr>
        <p:spPr/>
        <p:txBody>
          <a:bodyPr/>
          <a:lstStyle>
            <a:lvl1pPr>
              <a:defRPr>
                <a:solidFill>
                  <a:schemeClr val="bg1"/>
                </a:solidFill>
              </a:defRPr>
            </a:lvl1pPr>
          </a:lstStyle>
          <a:p>
            <a:endParaRPr lang="en-IN" dirty="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F5F93BF2-3CA6-4BD8-AF34-039904856E33}" type="slidenum">
              <a:rPr lang="en-IN" smtClean="0"/>
              <a:pPr/>
              <a:t>‹#›</a:t>
            </a:fld>
            <a:endParaRPr lang="en-IN" dirty="0"/>
          </a:p>
        </p:txBody>
      </p:sp>
      <p:pic>
        <p:nvPicPr>
          <p:cNvPr id="9" name="Graphic 8">
            <a:extLst>
              <a:ext uri="{FF2B5EF4-FFF2-40B4-BE49-F238E27FC236}">
                <a16:creationId xmlns:a16="http://schemas.microsoft.com/office/drawing/2014/main" id="{E0BEA8A7-D837-4406-80F0-525DD93D818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8604448" y="89570"/>
            <a:ext cx="383826" cy="339502"/>
          </a:xfrm>
          <a:prstGeom prst="rect">
            <a:avLst/>
          </a:prstGeom>
        </p:spPr>
      </p:pic>
    </p:spTree>
    <p:extLst>
      <p:ext uri="{BB962C8B-B14F-4D97-AF65-F5344CB8AC3E}">
        <p14:creationId xmlns:p14="http://schemas.microsoft.com/office/powerpoint/2010/main" val="21984721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79069E9-498E-40D2-973D-AC28254A10A7}"/>
              </a:ext>
            </a:extLst>
          </p:cNvPr>
          <p:cNvSpPr/>
          <p:nvPr userDrawn="1"/>
        </p:nvSpPr>
        <p:spPr>
          <a:xfrm>
            <a:off x="0" y="0"/>
            <a:ext cx="2051720" cy="5143500"/>
          </a:xfrm>
          <a:prstGeom prst="rect">
            <a:avLst/>
          </a:prstGeom>
          <a:solidFill>
            <a:srgbClr val="FF65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pic>
        <p:nvPicPr>
          <p:cNvPr id="3" name="Picture 2">
            <a:extLst>
              <a:ext uri="{FF2B5EF4-FFF2-40B4-BE49-F238E27FC236}">
                <a16:creationId xmlns:a16="http://schemas.microsoft.com/office/drawing/2014/main" id="{00DED160-CD73-42B4-B3C4-A4929357118E}"/>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43873"/>
          <a:stretch/>
        </p:blipFill>
        <p:spPr>
          <a:xfrm>
            <a:off x="8021528" y="0"/>
            <a:ext cx="1122472" cy="555526"/>
          </a:xfrm>
          <a:prstGeom prst="rect">
            <a:avLst/>
          </a:prstGeom>
        </p:spPr>
      </p:pic>
      <p:sp>
        <p:nvSpPr>
          <p:cNvPr id="4" name="Date Placeholder 3"/>
          <p:cNvSpPr>
            <a:spLocks noGrp="1"/>
          </p:cNvSpPr>
          <p:nvPr>
            <p:ph type="dt" sz="half" idx="10"/>
          </p:nvPr>
        </p:nvSpPr>
        <p:spPr/>
        <p:txBody>
          <a:bodyPr/>
          <a:lstStyle>
            <a:lvl1pPr>
              <a:defRPr>
                <a:solidFill>
                  <a:schemeClr val="bg1"/>
                </a:solidFill>
              </a:defRPr>
            </a:lvl1pPr>
          </a:lstStyle>
          <a:p>
            <a:fld id="{5EB0BB8C-BE6F-44E3-8DA5-28F346C833BF}" type="datetime1">
              <a:rPr lang="en-IN" smtClean="0"/>
              <a:pPr/>
              <a:t>3-1-24</a:t>
            </a:fld>
            <a:endParaRPr lang="en-IN" dirty="0"/>
          </a:p>
        </p:txBody>
      </p:sp>
      <p:sp>
        <p:nvSpPr>
          <p:cNvPr id="5" name="Footer Placeholder 4"/>
          <p:cNvSpPr>
            <a:spLocks noGrp="1"/>
          </p:cNvSpPr>
          <p:nvPr>
            <p:ph type="ftr" sz="quarter" idx="11"/>
          </p:nvPr>
        </p:nvSpPr>
        <p:spPr/>
        <p:txBody>
          <a:bodyPr/>
          <a:lstStyle>
            <a:lvl1pPr>
              <a:defRPr>
                <a:solidFill>
                  <a:schemeClr val="tx1">
                    <a:lumMod val="50000"/>
                    <a:lumOff val="50000"/>
                  </a:schemeClr>
                </a:solidFill>
              </a:defRPr>
            </a:lvl1pPr>
          </a:lstStyle>
          <a:p>
            <a:endParaRPr lang="en-IN" dirty="0"/>
          </a:p>
        </p:txBody>
      </p:sp>
      <p:sp>
        <p:nvSpPr>
          <p:cNvPr id="6" name="Slide Number Placeholder 5"/>
          <p:cNvSpPr>
            <a:spLocks noGrp="1"/>
          </p:cNvSpPr>
          <p:nvPr>
            <p:ph type="sldNum" sz="quarter" idx="12"/>
          </p:nvPr>
        </p:nvSpPr>
        <p:spPr/>
        <p:txBody>
          <a:bodyPr/>
          <a:lstStyle>
            <a:lvl1pPr>
              <a:defRPr>
                <a:solidFill>
                  <a:schemeClr val="tx1">
                    <a:lumMod val="50000"/>
                    <a:lumOff val="50000"/>
                  </a:schemeClr>
                </a:solidFill>
              </a:defRPr>
            </a:lvl1pPr>
          </a:lstStyle>
          <a:p>
            <a:fld id="{F5F93BF2-3CA6-4BD8-AF34-039904856E33}" type="slidenum">
              <a:rPr lang="en-IN" smtClean="0"/>
              <a:pPr/>
              <a:t>‹#›</a:t>
            </a:fld>
            <a:endParaRPr lang="en-IN" dirty="0"/>
          </a:p>
        </p:txBody>
      </p:sp>
      <p:pic>
        <p:nvPicPr>
          <p:cNvPr id="9" name="Graphic 8">
            <a:extLst>
              <a:ext uri="{FF2B5EF4-FFF2-40B4-BE49-F238E27FC236}">
                <a16:creationId xmlns:a16="http://schemas.microsoft.com/office/drawing/2014/main" id="{E0BEA8A7-D837-4406-80F0-525DD93D818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8604448" y="144016"/>
            <a:ext cx="383826" cy="339502"/>
          </a:xfrm>
          <a:prstGeom prst="rect">
            <a:avLst/>
          </a:prstGeom>
        </p:spPr>
      </p:pic>
    </p:spTree>
    <p:extLst>
      <p:ext uri="{BB962C8B-B14F-4D97-AF65-F5344CB8AC3E}">
        <p14:creationId xmlns:p14="http://schemas.microsoft.com/office/powerpoint/2010/main" val="27258074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79069E9-498E-40D2-973D-AC28254A10A7}"/>
              </a:ext>
            </a:extLst>
          </p:cNvPr>
          <p:cNvSpPr/>
          <p:nvPr userDrawn="1"/>
        </p:nvSpPr>
        <p:spPr>
          <a:xfrm>
            <a:off x="6444208" y="0"/>
            <a:ext cx="2699792" cy="5143500"/>
          </a:xfrm>
          <a:prstGeom prst="rect">
            <a:avLst/>
          </a:prstGeom>
          <a:solidFill>
            <a:srgbClr val="8CC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4" name="Date Placeholder 3"/>
          <p:cNvSpPr>
            <a:spLocks noGrp="1"/>
          </p:cNvSpPr>
          <p:nvPr>
            <p:ph type="dt" sz="half" idx="10"/>
          </p:nvPr>
        </p:nvSpPr>
        <p:spPr/>
        <p:txBody>
          <a:bodyPr/>
          <a:lstStyle>
            <a:lvl1pPr>
              <a:defRPr>
                <a:solidFill>
                  <a:schemeClr val="tx1">
                    <a:lumMod val="50000"/>
                    <a:lumOff val="50000"/>
                  </a:schemeClr>
                </a:solidFill>
              </a:defRPr>
            </a:lvl1pPr>
          </a:lstStyle>
          <a:p>
            <a:fld id="{5EB0BB8C-BE6F-44E3-8DA5-28F346C833BF}" type="datetime1">
              <a:rPr lang="en-IN" smtClean="0"/>
              <a:pPr/>
              <a:t>3-1-24</a:t>
            </a:fld>
            <a:endParaRPr lang="en-IN" dirty="0"/>
          </a:p>
        </p:txBody>
      </p:sp>
      <p:sp>
        <p:nvSpPr>
          <p:cNvPr id="5" name="Footer Placeholder 4"/>
          <p:cNvSpPr>
            <a:spLocks noGrp="1"/>
          </p:cNvSpPr>
          <p:nvPr>
            <p:ph type="ftr" sz="quarter" idx="11"/>
          </p:nvPr>
        </p:nvSpPr>
        <p:spPr/>
        <p:txBody>
          <a:bodyPr/>
          <a:lstStyle>
            <a:lvl1pPr>
              <a:defRPr>
                <a:solidFill>
                  <a:schemeClr val="tx1">
                    <a:lumMod val="50000"/>
                    <a:lumOff val="50000"/>
                  </a:schemeClr>
                </a:solidFill>
              </a:defRPr>
            </a:lvl1pPr>
          </a:lstStyle>
          <a:p>
            <a:endParaRPr lang="en-IN" dirty="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F5F93BF2-3CA6-4BD8-AF34-039904856E33}" type="slidenum">
              <a:rPr lang="en-IN" smtClean="0"/>
              <a:pPr/>
              <a:t>‹#›</a:t>
            </a:fld>
            <a:endParaRPr lang="en-IN" dirty="0"/>
          </a:p>
        </p:txBody>
      </p:sp>
      <p:pic>
        <p:nvPicPr>
          <p:cNvPr id="10" name="Picture 9">
            <a:extLst>
              <a:ext uri="{FF2B5EF4-FFF2-40B4-BE49-F238E27FC236}">
                <a16:creationId xmlns:a16="http://schemas.microsoft.com/office/drawing/2014/main" id="{D808D009-7407-4DC2-9695-B85AB1AE1999}"/>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43873"/>
          <a:stretch/>
        </p:blipFill>
        <p:spPr>
          <a:xfrm>
            <a:off x="8021528" y="0"/>
            <a:ext cx="1122472" cy="555526"/>
          </a:xfrm>
          <a:prstGeom prst="rect">
            <a:avLst/>
          </a:prstGeom>
        </p:spPr>
      </p:pic>
      <p:pic>
        <p:nvPicPr>
          <p:cNvPr id="11" name="Graphic 10">
            <a:extLst>
              <a:ext uri="{FF2B5EF4-FFF2-40B4-BE49-F238E27FC236}">
                <a16:creationId xmlns:a16="http://schemas.microsoft.com/office/drawing/2014/main" id="{B245B247-3403-4CA3-82E8-D0F17C40BB72}"/>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8604448" y="89570"/>
            <a:ext cx="383826" cy="339502"/>
          </a:xfrm>
          <a:prstGeom prst="rect">
            <a:avLst/>
          </a:prstGeom>
        </p:spPr>
      </p:pic>
    </p:spTree>
    <p:extLst>
      <p:ext uri="{BB962C8B-B14F-4D97-AF65-F5344CB8AC3E}">
        <p14:creationId xmlns:p14="http://schemas.microsoft.com/office/powerpoint/2010/main" val="32965773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5_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79069E9-498E-40D2-973D-AC28254A10A7}"/>
              </a:ext>
            </a:extLst>
          </p:cNvPr>
          <p:cNvSpPr/>
          <p:nvPr userDrawn="1"/>
        </p:nvSpPr>
        <p:spPr>
          <a:xfrm>
            <a:off x="0" y="0"/>
            <a:ext cx="9144000" cy="102393"/>
          </a:xfrm>
          <a:prstGeom prst="rect">
            <a:avLst/>
          </a:prstGeom>
          <a:solidFill>
            <a:srgbClr val="8CC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4" name="Date Placeholder 3"/>
          <p:cNvSpPr>
            <a:spLocks noGrp="1"/>
          </p:cNvSpPr>
          <p:nvPr>
            <p:ph type="dt" sz="half" idx="10"/>
          </p:nvPr>
        </p:nvSpPr>
        <p:spPr/>
        <p:txBody>
          <a:bodyPr/>
          <a:lstStyle>
            <a:lvl1pPr>
              <a:defRPr>
                <a:solidFill>
                  <a:schemeClr val="tx1">
                    <a:lumMod val="50000"/>
                    <a:lumOff val="50000"/>
                  </a:schemeClr>
                </a:solidFill>
              </a:defRPr>
            </a:lvl1pPr>
          </a:lstStyle>
          <a:p>
            <a:fld id="{5EB0BB8C-BE6F-44E3-8DA5-28F346C833BF}" type="datetime1">
              <a:rPr lang="en-IN" smtClean="0"/>
              <a:pPr/>
              <a:t>3-1-24</a:t>
            </a:fld>
            <a:endParaRPr lang="en-IN" dirty="0"/>
          </a:p>
        </p:txBody>
      </p:sp>
      <p:sp>
        <p:nvSpPr>
          <p:cNvPr id="5" name="Footer Placeholder 4"/>
          <p:cNvSpPr>
            <a:spLocks noGrp="1"/>
          </p:cNvSpPr>
          <p:nvPr>
            <p:ph type="ftr" sz="quarter" idx="11"/>
          </p:nvPr>
        </p:nvSpPr>
        <p:spPr/>
        <p:txBody>
          <a:bodyPr/>
          <a:lstStyle>
            <a:lvl1pPr>
              <a:defRPr>
                <a:solidFill>
                  <a:schemeClr val="tx1">
                    <a:lumMod val="50000"/>
                    <a:lumOff val="50000"/>
                  </a:schemeClr>
                </a:solidFill>
              </a:defRPr>
            </a:lvl1pPr>
          </a:lstStyle>
          <a:p>
            <a:endParaRPr lang="en-IN" dirty="0"/>
          </a:p>
        </p:txBody>
      </p:sp>
      <p:sp>
        <p:nvSpPr>
          <p:cNvPr id="6" name="Slide Number Placeholder 5"/>
          <p:cNvSpPr>
            <a:spLocks noGrp="1"/>
          </p:cNvSpPr>
          <p:nvPr>
            <p:ph type="sldNum" sz="quarter" idx="12"/>
          </p:nvPr>
        </p:nvSpPr>
        <p:spPr/>
        <p:txBody>
          <a:bodyPr/>
          <a:lstStyle>
            <a:lvl1pPr>
              <a:defRPr>
                <a:solidFill>
                  <a:schemeClr val="tx1">
                    <a:lumMod val="50000"/>
                    <a:lumOff val="50000"/>
                  </a:schemeClr>
                </a:solidFill>
              </a:defRPr>
            </a:lvl1pPr>
          </a:lstStyle>
          <a:p>
            <a:fld id="{F5F93BF2-3CA6-4BD8-AF34-039904856E33}" type="slidenum">
              <a:rPr lang="en-IN" smtClean="0"/>
              <a:pPr/>
              <a:t>‹#›</a:t>
            </a:fld>
            <a:endParaRPr lang="en-IN" dirty="0"/>
          </a:p>
        </p:txBody>
      </p:sp>
      <p:pic>
        <p:nvPicPr>
          <p:cNvPr id="10" name="Picture 9">
            <a:extLst>
              <a:ext uri="{FF2B5EF4-FFF2-40B4-BE49-F238E27FC236}">
                <a16:creationId xmlns:a16="http://schemas.microsoft.com/office/drawing/2014/main" id="{D808D009-7407-4DC2-9695-B85AB1AE1999}"/>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43873"/>
          <a:stretch/>
        </p:blipFill>
        <p:spPr>
          <a:xfrm>
            <a:off x="8021528" y="0"/>
            <a:ext cx="1122472" cy="555526"/>
          </a:xfrm>
          <a:prstGeom prst="rect">
            <a:avLst/>
          </a:prstGeom>
        </p:spPr>
      </p:pic>
      <p:pic>
        <p:nvPicPr>
          <p:cNvPr id="11" name="Graphic 10">
            <a:extLst>
              <a:ext uri="{FF2B5EF4-FFF2-40B4-BE49-F238E27FC236}">
                <a16:creationId xmlns:a16="http://schemas.microsoft.com/office/drawing/2014/main" id="{B245B247-3403-4CA3-82E8-D0F17C40BB72}"/>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8604448" y="144016"/>
            <a:ext cx="383826" cy="339502"/>
          </a:xfrm>
          <a:prstGeom prst="rect">
            <a:avLst/>
          </a:prstGeom>
        </p:spPr>
      </p:pic>
    </p:spTree>
    <p:extLst>
      <p:ext uri="{BB962C8B-B14F-4D97-AF65-F5344CB8AC3E}">
        <p14:creationId xmlns:p14="http://schemas.microsoft.com/office/powerpoint/2010/main" val="28977490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6_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79069E9-498E-40D2-973D-AC28254A10A7}"/>
              </a:ext>
            </a:extLst>
          </p:cNvPr>
          <p:cNvSpPr/>
          <p:nvPr userDrawn="1"/>
        </p:nvSpPr>
        <p:spPr>
          <a:xfrm>
            <a:off x="0" y="0"/>
            <a:ext cx="9144000" cy="83820"/>
          </a:xfrm>
          <a:prstGeom prst="rect">
            <a:avLst/>
          </a:prstGeom>
          <a:solidFill>
            <a:srgbClr val="FF65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4" name="Date Placeholder 3"/>
          <p:cNvSpPr>
            <a:spLocks noGrp="1"/>
          </p:cNvSpPr>
          <p:nvPr>
            <p:ph type="dt" sz="half" idx="10"/>
          </p:nvPr>
        </p:nvSpPr>
        <p:spPr/>
        <p:txBody>
          <a:bodyPr/>
          <a:lstStyle>
            <a:lvl1pPr>
              <a:defRPr>
                <a:solidFill>
                  <a:schemeClr val="tx1">
                    <a:lumMod val="50000"/>
                    <a:lumOff val="50000"/>
                  </a:schemeClr>
                </a:solidFill>
              </a:defRPr>
            </a:lvl1pPr>
          </a:lstStyle>
          <a:p>
            <a:fld id="{5EB0BB8C-BE6F-44E3-8DA5-28F346C833BF}" type="datetime1">
              <a:rPr lang="en-IN" smtClean="0"/>
              <a:pPr/>
              <a:t>3-1-24</a:t>
            </a:fld>
            <a:endParaRPr lang="en-IN" dirty="0"/>
          </a:p>
        </p:txBody>
      </p:sp>
      <p:sp>
        <p:nvSpPr>
          <p:cNvPr id="5" name="Footer Placeholder 4"/>
          <p:cNvSpPr>
            <a:spLocks noGrp="1"/>
          </p:cNvSpPr>
          <p:nvPr>
            <p:ph type="ftr" sz="quarter" idx="11"/>
          </p:nvPr>
        </p:nvSpPr>
        <p:spPr/>
        <p:txBody>
          <a:bodyPr/>
          <a:lstStyle>
            <a:lvl1pPr>
              <a:defRPr>
                <a:solidFill>
                  <a:schemeClr val="tx1">
                    <a:lumMod val="50000"/>
                    <a:lumOff val="50000"/>
                  </a:schemeClr>
                </a:solidFill>
              </a:defRPr>
            </a:lvl1pPr>
          </a:lstStyle>
          <a:p>
            <a:endParaRPr lang="en-IN" dirty="0"/>
          </a:p>
        </p:txBody>
      </p:sp>
      <p:sp>
        <p:nvSpPr>
          <p:cNvPr id="6" name="Slide Number Placeholder 5"/>
          <p:cNvSpPr>
            <a:spLocks noGrp="1"/>
          </p:cNvSpPr>
          <p:nvPr>
            <p:ph type="sldNum" sz="quarter" idx="12"/>
          </p:nvPr>
        </p:nvSpPr>
        <p:spPr/>
        <p:txBody>
          <a:bodyPr/>
          <a:lstStyle>
            <a:lvl1pPr>
              <a:defRPr>
                <a:solidFill>
                  <a:schemeClr val="tx1">
                    <a:lumMod val="50000"/>
                    <a:lumOff val="50000"/>
                  </a:schemeClr>
                </a:solidFill>
              </a:defRPr>
            </a:lvl1pPr>
          </a:lstStyle>
          <a:p>
            <a:fld id="{F5F93BF2-3CA6-4BD8-AF34-039904856E33}" type="slidenum">
              <a:rPr lang="en-IN" smtClean="0"/>
              <a:pPr/>
              <a:t>‹#›</a:t>
            </a:fld>
            <a:endParaRPr lang="en-IN" dirty="0"/>
          </a:p>
        </p:txBody>
      </p:sp>
      <p:pic>
        <p:nvPicPr>
          <p:cNvPr id="10" name="Picture 9">
            <a:extLst>
              <a:ext uri="{FF2B5EF4-FFF2-40B4-BE49-F238E27FC236}">
                <a16:creationId xmlns:a16="http://schemas.microsoft.com/office/drawing/2014/main" id="{D808D009-7407-4DC2-9695-B85AB1AE1999}"/>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43873"/>
          <a:stretch/>
        </p:blipFill>
        <p:spPr>
          <a:xfrm>
            <a:off x="8021528" y="0"/>
            <a:ext cx="1122472" cy="555526"/>
          </a:xfrm>
          <a:prstGeom prst="rect">
            <a:avLst/>
          </a:prstGeom>
        </p:spPr>
      </p:pic>
      <p:pic>
        <p:nvPicPr>
          <p:cNvPr id="11" name="Graphic 10">
            <a:extLst>
              <a:ext uri="{FF2B5EF4-FFF2-40B4-BE49-F238E27FC236}">
                <a16:creationId xmlns:a16="http://schemas.microsoft.com/office/drawing/2014/main" id="{B245B247-3403-4CA3-82E8-D0F17C40BB72}"/>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8604448" y="144016"/>
            <a:ext cx="383826" cy="339502"/>
          </a:xfrm>
          <a:prstGeom prst="rect">
            <a:avLst/>
          </a:prstGeom>
        </p:spPr>
      </p:pic>
    </p:spTree>
    <p:extLst>
      <p:ext uri="{BB962C8B-B14F-4D97-AF65-F5344CB8AC3E}">
        <p14:creationId xmlns:p14="http://schemas.microsoft.com/office/powerpoint/2010/main" val="34855992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7_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79069E9-498E-40D2-973D-AC28254A10A7}"/>
              </a:ext>
            </a:extLst>
          </p:cNvPr>
          <p:cNvSpPr/>
          <p:nvPr userDrawn="1"/>
        </p:nvSpPr>
        <p:spPr>
          <a:xfrm>
            <a:off x="0" y="0"/>
            <a:ext cx="9144000" cy="102393"/>
          </a:xfrm>
          <a:prstGeom prst="rect">
            <a:avLst/>
          </a:prstGeom>
          <a:solidFill>
            <a:srgbClr val="8CC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4" name="Date Placeholder 3"/>
          <p:cNvSpPr>
            <a:spLocks noGrp="1"/>
          </p:cNvSpPr>
          <p:nvPr>
            <p:ph type="dt" sz="half" idx="10"/>
          </p:nvPr>
        </p:nvSpPr>
        <p:spPr/>
        <p:txBody>
          <a:bodyPr/>
          <a:lstStyle>
            <a:lvl1pPr>
              <a:defRPr>
                <a:solidFill>
                  <a:schemeClr val="tx1">
                    <a:lumMod val="50000"/>
                    <a:lumOff val="50000"/>
                  </a:schemeClr>
                </a:solidFill>
              </a:defRPr>
            </a:lvl1pPr>
          </a:lstStyle>
          <a:p>
            <a:fld id="{5EB0BB8C-BE6F-44E3-8DA5-28F346C833BF}" type="datetime1">
              <a:rPr lang="en-IN" smtClean="0"/>
              <a:pPr/>
              <a:t>3-1-24</a:t>
            </a:fld>
            <a:endParaRPr lang="en-IN" dirty="0"/>
          </a:p>
        </p:txBody>
      </p:sp>
      <p:sp>
        <p:nvSpPr>
          <p:cNvPr id="5" name="Footer Placeholder 4"/>
          <p:cNvSpPr>
            <a:spLocks noGrp="1"/>
          </p:cNvSpPr>
          <p:nvPr>
            <p:ph type="ftr" sz="quarter" idx="11"/>
          </p:nvPr>
        </p:nvSpPr>
        <p:spPr/>
        <p:txBody>
          <a:bodyPr/>
          <a:lstStyle>
            <a:lvl1pPr>
              <a:defRPr>
                <a:solidFill>
                  <a:schemeClr val="tx1">
                    <a:lumMod val="50000"/>
                    <a:lumOff val="50000"/>
                  </a:schemeClr>
                </a:solidFill>
              </a:defRPr>
            </a:lvl1pPr>
          </a:lstStyle>
          <a:p>
            <a:endParaRPr lang="en-IN" dirty="0"/>
          </a:p>
        </p:txBody>
      </p:sp>
      <p:sp>
        <p:nvSpPr>
          <p:cNvPr id="6" name="Slide Number Placeholder 5"/>
          <p:cNvSpPr>
            <a:spLocks noGrp="1"/>
          </p:cNvSpPr>
          <p:nvPr>
            <p:ph type="sldNum" sz="quarter" idx="12"/>
          </p:nvPr>
        </p:nvSpPr>
        <p:spPr/>
        <p:txBody>
          <a:bodyPr/>
          <a:lstStyle>
            <a:lvl1pPr>
              <a:defRPr>
                <a:solidFill>
                  <a:schemeClr val="tx1">
                    <a:lumMod val="50000"/>
                    <a:lumOff val="50000"/>
                  </a:schemeClr>
                </a:solidFill>
              </a:defRPr>
            </a:lvl1pPr>
          </a:lstStyle>
          <a:p>
            <a:fld id="{F5F93BF2-3CA6-4BD8-AF34-039904856E33}" type="slidenum">
              <a:rPr lang="en-IN" smtClean="0"/>
              <a:pPr/>
              <a:t>‹#›</a:t>
            </a:fld>
            <a:endParaRPr lang="en-IN" dirty="0"/>
          </a:p>
        </p:txBody>
      </p:sp>
      <p:pic>
        <p:nvPicPr>
          <p:cNvPr id="10" name="Picture 9">
            <a:extLst>
              <a:ext uri="{FF2B5EF4-FFF2-40B4-BE49-F238E27FC236}">
                <a16:creationId xmlns:a16="http://schemas.microsoft.com/office/drawing/2014/main" id="{D808D009-7407-4DC2-9695-B85AB1AE1999}"/>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43873"/>
          <a:stretch/>
        </p:blipFill>
        <p:spPr>
          <a:xfrm>
            <a:off x="8021528" y="0"/>
            <a:ext cx="1122472" cy="555526"/>
          </a:xfrm>
          <a:prstGeom prst="rect">
            <a:avLst/>
          </a:prstGeom>
        </p:spPr>
      </p:pic>
      <p:pic>
        <p:nvPicPr>
          <p:cNvPr id="11" name="Graphic 10">
            <a:extLst>
              <a:ext uri="{FF2B5EF4-FFF2-40B4-BE49-F238E27FC236}">
                <a16:creationId xmlns:a16="http://schemas.microsoft.com/office/drawing/2014/main" id="{B245B247-3403-4CA3-82E8-D0F17C40BB72}"/>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8604448" y="144016"/>
            <a:ext cx="383826" cy="339502"/>
          </a:xfrm>
          <a:prstGeom prst="rect">
            <a:avLst/>
          </a:prstGeom>
        </p:spPr>
      </p:pic>
    </p:spTree>
    <p:extLst>
      <p:ext uri="{BB962C8B-B14F-4D97-AF65-F5344CB8AC3E}">
        <p14:creationId xmlns:p14="http://schemas.microsoft.com/office/powerpoint/2010/main" val="32949445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8_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lvl1pPr>
              <a:defRPr>
                <a:solidFill>
                  <a:schemeClr val="tx1">
                    <a:lumMod val="50000"/>
                    <a:lumOff val="50000"/>
                  </a:schemeClr>
                </a:solidFill>
              </a:defRPr>
            </a:lvl1pPr>
          </a:lstStyle>
          <a:p>
            <a:fld id="{5EB0BB8C-BE6F-44E3-8DA5-28F346C833BF}" type="datetime1">
              <a:rPr lang="en-IN" smtClean="0"/>
              <a:pPr/>
              <a:t>3-1-24</a:t>
            </a:fld>
            <a:endParaRPr lang="en-IN" dirty="0"/>
          </a:p>
        </p:txBody>
      </p:sp>
      <p:sp>
        <p:nvSpPr>
          <p:cNvPr id="5" name="Footer Placeholder 4"/>
          <p:cNvSpPr>
            <a:spLocks noGrp="1"/>
          </p:cNvSpPr>
          <p:nvPr>
            <p:ph type="ftr" sz="quarter" idx="11"/>
          </p:nvPr>
        </p:nvSpPr>
        <p:spPr/>
        <p:txBody>
          <a:bodyPr/>
          <a:lstStyle>
            <a:lvl1pPr>
              <a:defRPr>
                <a:solidFill>
                  <a:schemeClr val="tx1">
                    <a:lumMod val="50000"/>
                    <a:lumOff val="50000"/>
                  </a:schemeClr>
                </a:solidFill>
              </a:defRPr>
            </a:lvl1pPr>
          </a:lstStyle>
          <a:p>
            <a:r>
              <a:rPr lang="en-US" dirty="0"/>
              <a:t>Lovemytest.com</a:t>
            </a:r>
            <a:endParaRPr lang="en-IN" dirty="0"/>
          </a:p>
        </p:txBody>
      </p:sp>
      <p:sp>
        <p:nvSpPr>
          <p:cNvPr id="6" name="Slide Number Placeholder 5"/>
          <p:cNvSpPr>
            <a:spLocks noGrp="1"/>
          </p:cNvSpPr>
          <p:nvPr>
            <p:ph type="sldNum" sz="quarter" idx="12"/>
          </p:nvPr>
        </p:nvSpPr>
        <p:spPr/>
        <p:txBody>
          <a:bodyPr/>
          <a:lstStyle>
            <a:lvl1pPr>
              <a:defRPr>
                <a:solidFill>
                  <a:schemeClr val="tx1">
                    <a:lumMod val="50000"/>
                    <a:lumOff val="50000"/>
                  </a:schemeClr>
                </a:solidFill>
              </a:defRPr>
            </a:lvl1pPr>
          </a:lstStyle>
          <a:p>
            <a:fld id="{F5F93BF2-3CA6-4BD8-AF34-039904856E33}" type="slidenum">
              <a:rPr lang="en-IN" smtClean="0"/>
              <a:pPr/>
              <a:t>‹#›</a:t>
            </a:fld>
            <a:endParaRPr lang="en-IN" dirty="0"/>
          </a:p>
        </p:txBody>
      </p:sp>
      <p:pic>
        <p:nvPicPr>
          <p:cNvPr id="10" name="Picture 9">
            <a:extLst>
              <a:ext uri="{FF2B5EF4-FFF2-40B4-BE49-F238E27FC236}">
                <a16:creationId xmlns:a16="http://schemas.microsoft.com/office/drawing/2014/main" id="{D808D009-7407-4DC2-9695-B85AB1AE1999}"/>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43873"/>
          <a:stretch/>
        </p:blipFill>
        <p:spPr>
          <a:xfrm>
            <a:off x="8021528" y="0"/>
            <a:ext cx="1122472" cy="555526"/>
          </a:xfrm>
          <a:prstGeom prst="rect">
            <a:avLst/>
          </a:prstGeom>
        </p:spPr>
      </p:pic>
      <p:pic>
        <p:nvPicPr>
          <p:cNvPr id="13" name="Picture 12">
            <a:extLst>
              <a:ext uri="{FF2B5EF4-FFF2-40B4-BE49-F238E27FC236}">
                <a16:creationId xmlns:a16="http://schemas.microsoft.com/office/drawing/2014/main" id="{0512C1C9-3538-4F4F-A0E7-566A4E457339}"/>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43873"/>
          <a:stretch/>
        </p:blipFill>
        <p:spPr>
          <a:xfrm>
            <a:off x="8021528" y="0"/>
            <a:ext cx="1122472" cy="555526"/>
          </a:xfrm>
          <a:prstGeom prst="rect">
            <a:avLst/>
          </a:prstGeom>
        </p:spPr>
      </p:pic>
    </p:spTree>
    <p:extLst>
      <p:ext uri="{BB962C8B-B14F-4D97-AF65-F5344CB8AC3E}">
        <p14:creationId xmlns:p14="http://schemas.microsoft.com/office/powerpoint/2010/main" val="19214642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9_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79069E9-498E-40D2-973D-AC28254A10A7}"/>
              </a:ext>
            </a:extLst>
          </p:cNvPr>
          <p:cNvSpPr/>
          <p:nvPr userDrawn="1"/>
        </p:nvSpPr>
        <p:spPr>
          <a:xfrm>
            <a:off x="0" y="0"/>
            <a:ext cx="9144000" cy="5143500"/>
          </a:xfrm>
          <a:prstGeom prst="rect">
            <a:avLst/>
          </a:prstGeom>
          <a:solidFill>
            <a:srgbClr val="FF65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2" name="TextBox 1">
            <a:extLst>
              <a:ext uri="{FF2B5EF4-FFF2-40B4-BE49-F238E27FC236}">
                <a16:creationId xmlns:a16="http://schemas.microsoft.com/office/drawing/2014/main" id="{ADDD3E42-FFCB-402C-B9B5-51F248DEE8F3}"/>
              </a:ext>
            </a:extLst>
          </p:cNvPr>
          <p:cNvSpPr txBox="1"/>
          <p:nvPr userDrawn="1"/>
        </p:nvSpPr>
        <p:spPr>
          <a:xfrm>
            <a:off x="3131840" y="2098463"/>
            <a:ext cx="3536674" cy="923330"/>
          </a:xfrm>
          <a:prstGeom prst="rect">
            <a:avLst/>
          </a:prstGeom>
          <a:noFill/>
        </p:spPr>
        <p:txBody>
          <a:bodyPr wrap="none" rtlCol="0">
            <a:spAutoFit/>
          </a:bodyPr>
          <a:lstStyle/>
          <a:p>
            <a:r>
              <a:rPr lang="en-US" sz="5400" dirty="0">
                <a:solidFill>
                  <a:schemeClr val="bg1"/>
                </a:solidFill>
              </a:rPr>
              <a:t>THANK YOU</a:t>
            </a:r>
            <a:endParaRPr lang="en-IN" sz="5400" dirty="0">
              <a:solidFill>
                <a:schemeClr val="bg1"/>
              </a:solidFill>
            </a:endParaRPr>
          </a:p>
        </p:txBody>
      </p:sp>
      <p:sp>
        <p:nvSpPr>
          <p:cNvPr id="12" name="Rectangle 11">
            <a:extLst>
              <a:ext uri="{FF2B5EF4-FFF2-40B4-BE49-F238E27FC236}">
                <a16:creationId xmlns:a16="http://schemas.microsoft.com/office/drawing/2014/main" id="{9EFB1552-9C5D-4951-A7FE-BDA802A04922}"/>
              </a:ext>
            </a:extLst>
          </p:cNvPr>
          <p:cNvSpPr/>
          <p:nvPr userDrawn="1"/>
        </p:nvSpPr>
        <p:spPr>
          <a:xfrm>
            <a:off x="0" y="3916658"/>
            <a:ext cx="9144000" cy="1226842"/>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13" name="Rectangle 12">
            <a:extLst>
              <a:ext uri="{FF2B5EF4-FFF2-40B4-BE49-F238E27FC236}">
                <a16:creationId xmlns:a16="http://schemas.microsoft.com/office/drawing/2014/main" id="{A283CECB-5F37-4B09-9301-234A636F2729}"/>
              </a:ext>
            </a:extLst>
          </p:cNvPr>
          <p:cNvSpPr/>
          <p:nvPr userDrawn="1"/>
        </p:nvSpPr>
        <p:spPr>
          <a:xfrm>
            <a:off x="0" y="0"/>
            <a:ext cx="9144000" cy="1203598"/>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15" name="Rectangle 14">
            <a:extLst>
              <a:ext uri="{FF2B5EF4-FFF2-40B4-BE49-F238E27FC236}">
                <a16:creationId xmlns:a16="http://schemas.microsoft.com/office/drawing/2014/main" id="{9D4F0077-AA56-4F92-BE55-531DBEA55B86}"/>
              </a:ext>
            </a:extLst>
          </p:cNvPr>
          <p:cNvSpPr/>
          <p:nvPr userDrawn="1"/>
        </p:nvSpPr>
        <p:spPr>
          <a:xfrm>
            <a:off x="0" y="1167118"/>
            <a:ext cx="2771800" cy="3492864"/>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pic>
        <p:nvPicPr>
          <p:cNvPr id="17" name="Graphic 16">
            <a:extLst>
              <a:ext uri="{FF2B5EF4-FFF2-40B4-BE49-F238E27FC236}">
                <a16:creationId xmlns:a16="http://schemas.microsoft.com/office/drawing/2014/main" id="{7F547EF9-BDA4-43A2-83E4-0941EACE1582}"/>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899592" y="2154761"/>
            <a:ext cx="801745" cy="709159"/>
          </a:xfrm>
          <a:prstGeom prst="rect">
            <a:avLst/>
          </a:prstGeom>
        </p:spPr>
      </p:pic>
    </p:spTree>
    <p:extLst>
      <p:ext uri="{BB962C8B-B14F-4D97-AF65-F5344CB8AC3E}">
        <p14:creationId xmlns:p14="http://schemas.microsoft.com/office/powerpoint/2010/main" val="397832628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5EB0BB8C-BE6F-44E3-8DA5-28F346C833BF}" type="datetime1">
              <a:rPr lang="en-IN" smtClean="0"/>
              <a:t>3-1-24</a:t>
            </a:fld>
            <a:endParaRPr lang="en-IN" dirty="0"/>
          </a:p>
        </p:txBody>
      </p:sp>
      <p:sp>
        <p:nvSpPr>
          <p:cNvPr id="5" name="Footer Placeholder 4"/>
          <p:cNvSpPr>
            <a:spLocks noGrp="1"/>
          </p:cNvSpPr>
          <p:nvPr>
            <p:ph type="ftr" sz="quarter" idx="11"/>
          </p:nvPr>
        </p:nvSpPr>
        <p:spPr/>
        <p:txBody>
          <a:bodyPr/>
          <a:lstStyle/>
          <a:p>
            <a:endParaRPr lang="en-IN" dirty="0"/>
          </a:p>
        </p:txBody>
      </p:sp>
      <p:sp>
        <p:nvSpPr>
          <p:cNvPr id="6" name="Slide Number Placeholder 5"/>
          <p:cNvSpPr>
            <a:spLocks noGrp="1"/>
          </p:cNvSpPr>
          <p:nvPr>
            <p:ph type="sldNum" sz="quarter" idx="12"/>
          </p:nvPr>
        </p:nvSpPr>
        <p:spPr/>
        <p:txBody>
          <a:bodyPr/>
          <a:lstStyle/>
          <a:p>
            <a:fld id="{F5F93BF2-3CA6-4BD8-AF34-039904856E33}" type="slidenum">
              <a:rPr lang="en-IN" smtClean="0"/>
              <a:t>‹#›</a:t>
            </a:fld>
            <a:endParaRPr lang="en-IN" dirty="0"/>
          </a:p>
        </p:txBody>
      </p:sp>
    </p:spTree>
    <p:extLst>
      <p:ext uri="{BB962C8B-B14F-4D97-AF65-F5344CB8AC3E}">
        <p14:creationId xmlns:p14="http://schemas.microsoft.com/office/powerpoint/2010/main" val="298494425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endParaRPr lang="en-IN"/>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BCA9E9C-3935-4384-8D3A-DCA60D8E0EE7}" type="datetime1">
              <a:rPr lang="en-IN" smtClean="0"/>
              <a:t>3-1-24</a:t>
            </a:fld>
            <a:endParaRPr lang="en-IN" dirty="0"/>
          </a:p>
        </p:txBody>
      </p:sp>
      <p:sp>
        <p:nvSpPr>
          <p:cNvPr id="5" name="Footer Placeholder 4"/>
          <p:cNvSpPr>
            <a:spLocks noGrp="1"/>
          </p:cNvSpPr>
          <p:nvPr>
            <p:ph type="ftr" sz="quarter" idx="11"/>
          </p:nvPr>
        </p:nvSpPr>
        <p:spPr/>
        <p:txBody>
          <a:bodyPr/>
          <a:lstStyle/>
          <a:p>
            <a:endParaRPr lang="en-IN" dirty="0"/>
          </a:p>
        </p:txBody>
      </p:sp>
      <p:sp>
        <p:nvSpPr>
          <p:cNvPr id="6" name="Slide Number Placeholder 5"/>
          <p:cNvSpPr>
            <a:spLocks noGrp="1"/>
          </p:cNvSpPr>
          <p:nvPr>
            <p:ph type="sldNum" sz="quarter" idx="12"/>
          </p:nvPr>
        </p:nvSpPr>
        <p:spPr/>
        <p:txBody>
          <a:bodyPr/>
          <a:lstStyle/>
          <a:p>
            <a:fld id="{F5F93BF2-3CA6-4BD8-AF34-039904856E33}" type="slidenum">
              <a:rPr lang="en-IN" smtClean="0"/>
              <a:t>‹#›</a:t>
            </a:fld>
            <a:endParaRPr lang="en-IN" dirty="0"/>
          </a:p>
        </p:txBody>
      </p:sp>
    </p:spTree>
    <p:extLst>
      <p:ext uri="{BB962C8B-B14F-4D97-AF65-F5344CB8AC3E}">
        <p14:creationId xmlns:p14="http://schemas.microsoft.com/office/powerpoint/2010/main" val="76064467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p:cNvSpPr>
            <a:spLocks noGrp="1"/>
          </p:cNvSpPr>
          <p:nvPr>
            <p:ph type="dt" sz="half" idx="10"/>
          </p:nvPr>
        </p:nvSpPr>
        <p:spPr/>
        <p:txBody>
          <a:bodyPr/>
          <a:lstStyle/>
          <a:p>
            <a:fld id="{9024F93E-2310-4FB1-9EFC-6C945EE995E6}" type="datetime1">
              <a:rPr lang="en-IN" smtClean="0"/>
              <a:t>3-1-24</a:t>
            </a:fld>
            <a:endParaRPr lang="en-IN" dirty="0"/>
          </a:p>
        </p:txBody>
      </p:sp>
      <p:sp>
        <p:nvSpPr>
          <p:cNvPr id="6" name="Footer Placeholder 5"/>
          <p:cNvSpPr>
            <a:spLocks noGrp="1"/>
          </p:cNvSpPr>
          <p:nvPr>
            <p:ph type="ftr" sz="quarter" idx="11"/>
          </p:nvPr>
        </p:nvSpPr>
        <p:spPr/>
        <p:txBody>
          <a:bodyPr/>
          <a:lstStyle/>
          <a:p>
            <a:endParaRPr lang="en-IN" dirty="0"/>
          </a:p>
        </p:txBody>
      </p:sp>
      <p:sp>
        <p:nvSpPr>
          <p:cNvPr id="7" name="Slide Number Placeholder 6"/>
          <p:cNvSpPr>
            <a:spLocks noGrp="1"/>
          </p:cNvSpPr>
          <p:nvPr>
            <p:ph type="sldNum" sz="quarter" idx="12"/>
          </p:nvPr>
        </p:nvSpPr>
        <p:spPr/>
        <p:txBody>
          <a:bodyPr/>
          <a:lstStyle/>
          <a:p>
            <a:fld id="{F5F93BF2-3CA6-4BD8-AF34-039904856E33}" type="slidenum">
              <a:rPr lang="en-IN" smtClean="0"/>
              <a:t>‹#›</a:t>
            </a:fld>
            <a:endParaRPr lang="en-IN" dirty="0"/>
          </a:p>
        </p:txBody>
      </p:sp>
    </p:spTree>
    <p:extLst>
      <p:ext uri="{BB962C8B-B14F-4D97-AF65-F5344CB8AC3E}">
        <p14:creationId xmlns:p14="http://schemas.microsoft.com/office/powerpoint/2010/main" val="198573322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IN"/>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p:cNvSpPr>
            <a:spLocks noGrp="1"/>
          </p:cNvSpPr>
          <p:nvPr>
            <p:ph type="dt" sz="half" idx="10"/>
          </p:nvPr>
        </p:nvSpPr>
        <p:spPr/>
        <p:txBody>
          <a:bodyPr/>
          <a:lstStyle/>
          <a:p>
            <a:fld id="{93C5AD8D-3916-4374-84DE-D79A3B48BD6B}" type="datetime1">
              <a:rPr lang="en-IN" smtClean="0"/>
              <a:t>3-1-24</a:t>
            </a:fld>
            <a:endParaRPr lang="en-IN" dirty="0"/>
          </a:p>
        </p:txBody>
      </p:sp>
      <p:sp>
        <p:nvSpPr>
          <p:cNvPr id="8" name="Footer Placeholder 7"/>
          <p:cNvSpPr>
            <a:spLocks noGrp="1"/>
          </p:cNvSpPr>
          <p:nvPr>
            <p:ph type="ftr" sz="quarter" idx="11"/>
          </p:nvPr>
        </p:nvSpPr>
        <p:spPr/>
        <p:txBody>
          <a:bodyPr/>
          <a:lstStyle/>
          <a:p>
            <a:endParaRPr lang="en-IN" dirty="0"/>
          </a:p>
        </p:txBody>
      </p:sp>
      <p:sp>
        <p:nvSpPr>
          <p:cNvPr id="9" name="Slide Number Placeholder 8"/>
          <p:cNvSpPr>
            <a:spLocks noGrp="1"/>
          </p:cNvSpPr>
          <p:nvPr>
            <p:ph type="sldNum" sz="quarter" idx="12"/>
          </p:nvPr>
        </p:nvSpPr>
        <p:spPr/>
        <p:txBody>
          <a:bodyPr/>
          <a:lstStyle/>
          <a:p>
            <a:fld id="{F5F93BF2-3CA6-4BD8-AF34-039904856E33}" type="slidenum">
              <a:rPr lang="en-IN" smtClean="0"/>
              <a:t>‹#›</a:t>
            </a:fld>
            <a:endParaRPr lang="en-IN" dirty="0"/>
          </a:p>
        </p:txBody>
      </p:sp>
    </p:spTree>
    <p:extLst>
      <p:ext uri="{BB962C8B-B14F-4D97-AF65-F5344CB8AC3E}">
        <p14:creationId xmlns:p14="http://schemas.microsoft.com/office/powerpoint/2010/main" val="143032643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Date Placeholder 2"/>
          <p:cNvSpPr>
            <a:spLocks noGrp="1"/>
          </p:cNvSpPr>
          <p:nvPr>
            <p:ph type="dt" sz="half" idx="10"/>
          </p:nvPr>
        </p:nvSpPr>
        <p:spPr/>
        <p:txBody>
          <a:bodyPr/>
          <a:lstStyle/>
          <a:p>
            <a:fld id="{4ACA63C5-2798-4232-89DB-EC9F3B03BBFE}" type="datetime1">
              <a:rPr lang="en-IN" smtClean="0"/>
              <a:t>3-1-24</a:t>
            </a:fld>
            <a:endParaRPr lang="en-IN" dirty="0"/>
          </a:p>
        </p:txBody>
      </p:sp>
      <p:sp>
        <p:nvSpPr>
          <p:cNvPr id="4" name="Footer Placeholder 3"/>
          <p:cNvSpPr>
            <a:spLocks noGrp="1"/>
          </p:cNvSpPr>
          <p:nvPr>
            <p:ph type="ftr" sz="quarter" idx="11"/>
          </p:nvPr>
        </p:nvSpPr>
        <p:spPr/>
        <p:txBody>
          <a:bodyPr/>
          <a:lstStyle/>
          <a:p>
            <a:endParaRPr lang="en-IN" dirty="0"/>
          </a:p>
        </p:txBody>
      </p:sp>
      <p:sp>
        <p:nvSpPr>
          <p:cNvPr id="5" name="Slide Number Placeholder 4"/>
          <p:cNvSpPr>
            <a:spLocks noGrp="1"/>
          </p:cNvSpPr>
          <p:nvPr>
            <p:ph type="sldNum" sz="quarter" idx="12"/>
          </p:nvPr>
        </p:nvSpPr>
        <p:spPr/>
        <p:txBody>
          <a:bodyPr/>
          <a:lstStyle/>
          <a:p>
            <a:fld id="{F5F93BF2-3CA6-4BD8-AF34-039904856E33}" type="slidenum">
              <a:rPr lang="en-IN" smtClean="0"/>
              <a:t>‹#›</a:t>
            </a:fld>
            <a:endParaRPr lang="en-IN" dirty="0"/>
          </a:p>
        </p:txBody>
      </p:sp>
    </p:spTree>
    <p:extLst>
      <p:ext uri="{BB962C8B-B14F-4D97-AF65-F5344CB8AC3E}">
        <p14:creationId xmlns:p14="http://schemas.microsoft.com/office/powerpoint/2010/main" val="309250582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17509E2-30A5-4B47-BC11-ED700D9AADC7}" type="datetime1">
              <a:rPr lang="en-IN" smtClean="0"/>
              <a:t>3-1-24</a:t>
            </a:fld>
            <a:endParaRPr lang="en-IN" dirty="0"/>
          </a:p>
        </p:txBody>
      </p:sp>
      <p:sp>
        <p:nvSpPr>
          <p:cNvPr id="3" name="Footer Placeholder 2"/>
          <p:cNvSpPr>
            <a:spLocks noGrp="1"/>
          </p:cNvSpPr>
          <p:nvPr>
            <p:ph type="ftr" sz="quarter" idx="11"/>
          </p:nvPr>
        </p:nvSpPr>
        <p:spPr/>
        <p:txBody>
          <a:bodyPr/>
          <a:lstStyle/>
          <a:p>
            <a:endParaRPr lang="en-IN" dirty="0"/>
          </a:p>
        </p:txBody>
      </p:sp>
      <p:sp>
        <p:nvSpPr>
          <p:cNvPr id="4" name="Slide Number Placeholder 3"/>
          <p:cNvSpPr>
            <a:spLocks noGrp="1"/>
          </p:cNvSpPr>
          <p:nvPr>
            <p:ph type="sldNum" sz="quarter" idx="12"/>
          </p:nvPr>
        </p:nvSpPr>
        <p:spPr/>
        <p:txBody>
          <a:bodyPr/>
          <a:lstStyle/>
          <a:p>
            <a:fld id="{F5F93BF2-3CA6-4BD8-AF34-039904856E33}" type="slidenum">
              <a:rPr lang="en-IN" smtClean="0"/>
              <a:t>‹#›</a:t>
            </a:fld>
            <a:endParaRPr lang="en-IN" dirty="0"/>
          </a:p>
        </p:txBody>
      </p:sp>
    </p:spTree>
    <p:extLst>
      <p:ext uri="{BB962C8B-B14F-4D97-AF65-F5344CB8AC3E}">
        <p14:creationId xmlns:p14="http://schemas.microsoft.com/office/powerpoint/2010/main" val="359180548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endParaRPr lang="en-IN"/>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C7A564E-F8EC-4886-A3C8-3453951332F0}" type="datetime1">
              <a:rPr lang="en-IN" smtClean="0"/>
              <a:t>3-1-24</a:t>
            </a:fld>
            <a:endParaRPr lang="en-IN" dirty="0"/>
          </a:p>
        </p:txBody>
      </p:sp>
      <p:sp>
        <p:nvSpPr>
          <p:cNvPr id="6" name="Footer Placeholder 5"/>
          <p:cNvSpPr>
            <a:spLocks noGrp="1"/>
          </p:cNvSpPr>
          <p:nvPr>
            <p:ph type="ftr" sz="quarter" idx="11"/>
          </p:nvPr>
        </p:nvSpPr>
        <p:spPr/>
        <p:txBody>
          <a:bodyPr/>
          <a:lstStyle/>
          <a:p>
            <a:endParaRPr lang="en-IN" dirty="0"/>
          </a:p>
        </p:txBody>
      </p:sp>
      <p:sp>
        <p:nvSpPr>
          <p:cNvPr id="7" name="Slide Number Placeholder 6"/>
          <p:cNvSpPr>
            <a:spLocks noGrp="1"/>
          </p:cNvSpPr>
          <p:nvPr>
            <p:ph type="sldNum" sz="quarter" idx="12"/>
          </p:nvPr>
        </p:nvSpPr>
        <p:spPr/>
        <p:txBody>
          <a:bodyPr/>
          <a:lstStyle/>
          <a:p>
            <a:fld id="{F5F93BF2-3CA6-4BD8-AF34-039904856E33}" type="slidenum">
              <a:rPr lang="en-IN" smtClean="0"/>
              <a:t>‹#›</a:t>
            </a:fld>
            <a:endParaRPr lang="en-IN" dirty="0"/>
          </a:p>
        </p:txBody>
      </p:sp>
    </p:spTree>
    <p:extLst>
      <p:ext uri="{BB962C8B-B14F-4D97-AF65-F5344CB8AC3E}">
        <p14:creationId xmlns:p14="http://schemas.microsoft.com/office/powerpoint/2010/main" val="34979275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endParaRPr lang="en-IN"/>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dirty="0"/>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9826FB7-E374-4C74-9F7B-24A693B309D0}" type="datetime1">
              <a:rPr lang="en-IN" smtClean="0"/>
              <a:t>3-1-24</a:t>
            </a:fld>
            <a:endParaRPr lang="en-IN" dirty="0"/>
          </a:p>
        </p:txBody>
      </p:sp>
      <p:sp>
        <p:nvSpPr>
          <p:cNvPr id="6" name="Footer Placeholder 5"/>
          <p:cNvSpPr>
            <a:spLocks noGrp="1"/>
          </p:cNvSpPr>
          <p:nvPr>
            <p:ph type="ftr" sz="quarter" idx="11"/>
          </p:nvPr>
        </p:nvSpPr>
        <p:spPr/>
        <p:txBody>
          <a:bodyPr/>
          <a:lstStyle/>
          <a:p>
            <a:endParaRPr lang="en-IN" dirty="0"/>
          </a:p>
        </p:txBody>
      </p:sp>
      <p:sp>
        <p:nvSpPr>
          <p:cNvPr id="7" name="Slide Number Placeholder 6"/>
          <p:cNvSpPr>
            <a:spLocks noGrp="1"/>
          </p:cNvSpPr>
          <p:nvPr>
            <p:ph type="sldNum" sz="quarter" idx="12"/>
          </p:nvPr>
        </p:nvSpPr>
        <p:spPr/>
        <p:txBody>
          <a:bodyPr/>
          <a:lstStyle/>
          <a:p>
            <a:fld id="{F5F93BF2-3CA6-4BD8-AF34-039904856E33}" type="slidenum">
              <a:rPr lang="en-IN" smtClean="0"/>
              <a:t>‹#›</a:t>
            </a:fld>
            <a:endParaRPr lang="en-IN" dirty="0"/>
          </a:p>
        </p:txBody>
      </p:sp>
    </p:spTree>
    <p:extLst>
      <p:ext uri="{BB962C8B-B14F-4D97-AF65-F5344CB8AC3E}">
        <p14:creationId xmlns:p14="http://schemas.microsoft.com/office/powerpoint/2010/main" val="187160493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DCE2AB0F-8EB0-448F-B6C2-5EF716389804}" type="datetime1">
              <a:rPr lang="en-IN" smtClean="0"/>
              <a:t>3-1-24</a:t>
            </a:fld>
            <a:endParaRPr lang="en-IN" dirty="0"/>
          </a:p>
        </p:txBody>
      </p:sp>
      <p:sp>
        <p:nvSpPr>
          <p:cNvPr id="5" name="Footer Placeholder 4"/>
          <p:cNvSpPr>
            <a:spLocks noGrp="1"/>
          </p:cNvSpPr>
          <p:nvPr>
            <p:ph type="ftr" sz="quarter" idx="11"/>
          </p:nvPr>
        </p:nvSpPr>
        <p:spPr/>
        <p:txBody>
          <a:bodyPr/>
          <a:lstStyle/>
          <a:p>
            <a:endParaRPr lang="en-IN" dirty="0"/>
          </a:p>
        </p:txBody>
      </p:sp>
      <p:sp>
        <p:nvSpPr>
          <p:cNvPr id="6" name="Slide Number Placeholder 5"/>
          <p:cNvSpPr>
            <a:spLocks noGrp="1"/>
          </p:cNvSpPr>
          <p:nvPr>
            <p:ph type="sldNum" sz="quarter" idx="12"/>
          </p:nvPr>
        </p:nvSpPr>
        <p:spPr/>
        <p:txBody>
          <a:bodyPr/>
          <a:lstStyle/>
          <a:p>
            <a:fld id="{F5F93BF2-3CA6-4BD8-AF34-039904856E33}" type="slidenum">
              <a:rPr lang="en-IN" smtClean="0"/>
              <a:t>‹#›</a:t>
            </a:fld>
            <a:endParaRPr lang="en-IN" dirty="0"/>
          </a:p>
        </p:txBody>
      </p:sp>
    </p:spTree>
    <p:extLst>
      <p:ext uri="{BB962C8B-B14F-4D97-AF65-F5344CB8AC3E}">
        <p14:creationId xmlns:p14="http://schemas.microsoft.com/office/powerpoint/2010/main" val="260452829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endParaRPr lang="en-IN"/>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6D8D7D97-8B5C-4775-BD73-E7AFE60DC5E3}" type="datetime1">
              <a:rPr lang="en-IN" smtClean="0"/>
              <a:t>3-1-24</a:t>
            </a:fld>
            <a:endParaRPr lang="en-IN" dirty="0"/>
          </a:p>
        </p:txBody>
      </p:sp>
      <p:sp>
        <p:nvSpPr>
          <p:cNvPr id="5" name="Footer Placeholder 4"/>
          <p:cNvSpPr>
            <a:spLocks noGrp="1"/>
          </p:cNvSpPr>
          <p:nvPr>
            <p:ph type="ftr" sz="quarter" idx="11"/>
          </p:nvPr>
        </p:nvSpPr>
        <p:spPr/>
        <p:txBody>
          <a:bodyPr/>
          <a:lstStyle/>
          <a:p>
            <a:endParaRPr lang="en-IN" dirty="0"/>
          </a:p>
        </p:txBody>
      </p:sp>
      <p:sp>
        <p:nvSpPr>
          <p:cNvPr id="6" name="Slide Number Placeholder 5"/>
          <p:cNvSpPr>
            <a:spLocks noGrp="1"/>
          </p:cNvSpPr>
          <p:nvPr>
            <p:ph type="sldNum" sz="quarter" idx="12"/>
          </p:nvPr>
        </p:nvSpPr>
        <p:spPr/>
        <p:txBody>
          <a:bodyPr/>
          <a:lstStyle/>
          <a:p>
            <a:fld id="{F5F93BF2-3CA6-4BD8-AF34-039904856E33}" type="slidenum">
              <a:rPr lang="en-IN" smtClean="0"/>
              <a:t>‹#›</a:t>
            </a:fld>
            <a:endParaRPr lang="en-IN" dirty="0"/>
          </a:p>
        </p:txBody>
      </p:sp>
    </p:spTree>
    <p:extLst>
      <p:ext uri="{BB962C8B-B14F-4D97-AF65-F5344CB8AC3E}">
        <p14:creationId xmlns:p14="http://schemas.microsoft.com/office/powerpoint/2010/main" val="9651132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F74FEB91-232C-4A1F-B35B-6FA0AFBBEDC3}" type="datetime1">
              <a:rPr lang="en-IN" smtClean="0"/>
              <a:t>3-1-24</a:t>
            </a:fld>
            <a:endParaRPr lang="en-IN" dirty="0"/>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dirty="0"/>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F5F93BF2-3CA6-4BD8-AF34-039904856E33}" type="slidenum">
              <a:rPr lang="en-IN" smtClean="0"/>
              <a:t>‹#›</a:t>
            </a:fld>
            <a:endParaRPr lang="en-IN" dirty="0"/>
          </a:p>
        </p:txBody>
      </p:sp>
    </p:spTree>
    <p:extLst>
      <p:ext uri="{BB962C8B-B14F-4D97-AF65-F5344CB8AC3E}">
        <p14:creationId xmlns:p14="http://schemas.microsoft.com/office/powerpoint/2010/main" val="2424669707"/>
      </p:ext>
    </p:extLst>
  </p:cSld>
  <p:clrMap bg1="lt1" tx1="dk1" bg2="lt2" tx2="dk2" accent1="accent1" accent2="accent2" accent3="accent3" accent4="accent4" accent5="accent5" accent6="accent6" hlink="hlink" folHlink="folHlink"/>
  <p:sldLayoutIdLst>
    <p:sldLayoutId id="2147483661" r:id="rId1"/>
    <p:sldLayoutId id="2147483672" r:id="rId2"/>
    <p:sldLayoutId id="2147483682" r:id="rId3"/>
    <p:sldLayoutId id="2147483662" r:id="rId4"/>
    <p:sldLayoutId id="2147483674" r:id="rId5"/>
    <p:sldLayoutId id="2147483675" r:id="rId6"/>
    <p:sldLayoutId id="2147483676" r:id="rId7"/>
    <p:sldLayoutId id="2147483677" r:id="rId8"/>
    <p:sldLayoutId id="2147483678" r:id="rId9"/>
    <p:sldLayoutId id="2147483679" r:id="rId10"/>
    <p:sldLayoutId id="2147483680" r:id="rId11"/>
    <p:sldLayoutId id="2147483681" r:id="rId12"/>
    <p:sldLayoutId id="2147483673" r:id="rId13"/>
    <p:sldLayoutId id="2147483663" r:id="rId14"/>
    <p:sldLayoutId id="2147483664" r:id="rId15"/>
    <p:sldLayoutId id="2147483665" r:id="rId16"/>
    <p:sldLayoutId id="2147483666" r:id="rId17"/>
    <p:sldLayoutId id="2147483667" r:id="rId18"/>
    <p:sldLayoutId id="2147483668" r:id="rId19"/>
    <p:sldLayoutId id="2147483669" r:id="rId20"/>
    <p:sldLayoutId id="2147483670" r:id="rId21"/>
    <p:sldLayoutId id="2147483671" r:id="rId22"/>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Layout" Target="../slideLayouts/slideLayout1.xml"/><Relationship Id="rId5" Type="http://schemas.openxmlformats.org/officeDocument/2006/relationships/image" Target="../media/image9.png"/><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hyperlink" Target="https://www.blueweaveconsulting.com/report/global-online-exam-proctoring-market" TargetMode="Externa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hyperlink" Target="https://lovemytest.com/" TargetMode="External"/><Relationship Id="rId4" Type="http://schemas.openxmlformats.org/officeDocument/2006/relationships/hyperlink" Target="mailto:info@lovemytest.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p:cNvSpPr/>
          <p:nvPr/>
        </p:nvSpPr>
        <p:spPr>
          <a:xfrm>
            <a:off x="2668867" y="4731990"/>
            <a:ext cx="3960440" cy="241285"/>
          </a:xfrm>
          <a:prstGeom prst="rect">
            <a:avLst/>
          </a:prstGeom>
        </p:spPr>
        <p:txBody>
          <a:bodyPr wrap="square">
            <a:spAutoFit/>
          </a:bodyPr>
          <a:lstStyle/>
          <a:p>
            <a:r>
              <a:rPr lang="en-IN" sz="968" dirty="0"/>
              <a:t>www.tecknowscope.com  |  www.lovemytest.com   |   Bengaluru India  </a:t>
            </a:r>
          </a:p>
        </p:txBody>
      </p:sp>
      <p:grpSp>
        <p:nvGrpSpPr>
          <p:cNvPr id="10" name="Group 9"/>
          <p:cNvGrpSpPr/>
          <p:nvPr/>
        </p:nvGrpSpPr>
        <p:grpSpPr>
          <a:xfrm>
            <a:off x="6660232" y="515184"/>
            <a:ext cx="2116099" cy="724367"/>
            <a:chOff x="6416341" y="3660812"/>
            <a:chExt cx="2116099" cy="724367"/>
          </a:xfrm>
        </p:grpSpPr>
        <p:sp>
          <p:nvSpPr>
            <p:cNvPr id="12" name="TextBox 11"/>
            <p:cNvSpPr txBox="1"/>
            <p:nvPr/>
          </p:nvSpPr>
          <p:spPr>
            <a:xfrm>
              <a:off x="6416341" y="4108180"/>
              <a:ext cx="2116099" cy="276999"/>
            </a:xfrm>
            <a:prstGeom prst="rect">
              <a:avLst/>
            </a:prstGeom>
            <a:noFill/>
          </p:spPr>
          <p:txBody>
            <a:bodyPr wrap="square" rtlCol="0">
              <a:spAutoFit/>
            </a:bodyPr>
            <a:lstStyle/>
            <a:p>
              <a:r>
                <a:rPr lang="en-US" sz="1200" dirty="0"/>
                <a:t>Tecknowscope Solutions LLP</a:t>
              </a:r>
              <a:endParaRPr lang="en-IN" sz="1200" dirty="0"/>
            </a:p>
          </p:txBody>
        </p:sp>
        <p:pic>
          <p:nvPicPr>
            <p:cNvPr id="15" name="Graphic 3">
              <a:extLst>
                <a:ext uri="{FF2B5EF4-FFF2-40B4-BE49-F238E27FC236}">
                  <a16:creationId xmlns:a16="http://schemas.microsoft.com/office/drawing/2014/main" id="{82C01342-074F-480E-94D3-3FC35BB3BB85}"/>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7101920" y="3660812"/>
              <a:ext cx="447368" cy="447368"/>
            </a:xfrm>
            <a:prstGeom prst="rect">
              <a:avLst/>
            </a:prstGeom>
          </p:spPr>
        </p:pic>
      </p:grpSp>
      <p:sp>
        <p:nvSpPr>
          <p:cNvPr id="16" name="Subtitle 2"/>
          <p:cNvSpPr>
            <a:spLocks noGrp="1"/>
          </p:cNvSpPr>
          <p:nvPr>
            <p:ph type="subTitle" idx="4294967295"/>
          </p:nvPr>
        </p:nvSpPr>
        <p:spPr>
          <a:xfrm>
            <a:off x="3779912" y="1914525"/>
            <a:ext cx="5175250" cy="1314450"/>
          </a:xfrm>
        </p:spPr>
        <p:txBody>
          <a:bodyPr>
            <a:normAutofit fontScale="55000" lnSpcReduction="20000"/>
          </a:bodyPr>
          <a:lstStyle/>
          <a:p>
            <a:pPr marL="0" indent="0" algn="ctr">
              <a:buNone/>
            </a:pPr>
            <a:r>
              <a:rPr lang="en-US" sz="4000" dirty="0">
                <a:solidFill>
                  <a:srgbClr val="FF0054"/>
                </a:solidFill>
              </a:rPr>
              <a:t>Online Examination Solution for Schools, Colleges, Universities, Institutes, Corporates, Retail Students</a:t>
            </a:r>
          </a:p>
          <a:p>
            <a:pPr marL="0" indent="0" algn="ctr">
              <a:buNone/>
            </a:pPr>
            <a:r>
              <a:rPr lang="en-US" sz="4000" dirty="0">
                <a:solidFill>
                  <a:srgbClr val="FF0054"/>
                </a:solidFill>
              </a:rPr>
              <a:t>Government</a:t>
            </a:r>
            <a:endParaRPr lang="en-IN" sz="4000" dirty="0">
              <a:solidFill>
                <a:srgbClr val="FF0054"/>
              </a:solidFill>
            </a:endParaRPr>
          </a:p>
        </p:txBody>
      </p:sp>
      <p:pic>
        <p:nvPicPr>
          <p:cNvPr id="3" name="Picture 2"/>
          <p:cNvPicPr>
            <a:picLocks noChangeAspect="1"/>
          </p:cNvPicPr>
          <p:nvPr/>
        </p:nvPicPr>
        <p:blipFill>
          <a:blip r:embed="rId4"/>
          <a:stretch>
            <a:fillRect/>
          </a:stretch>
        </p:blipFill>
        <p:spPr>
          <a:xfrm>
            <a:off x="827584" y="1354830"/>
            <a:ext cx="2886758" cy="3028209"/>
          </a:xfrm>
          <a:prstGeom prst="rect">
            <a:avLst/>
          </a:prstGeom>
        </p:spPr>
      </p:pic>
      <p:pic>
        <p:nvPicPr>
          <p:cNvPr id="4" name="Picture 3">
            <a:extLst>
              <a:ext uri="{FF2B5EF4-FFF2-40B4-BE49-F238E27FC236}">
                <a16:creationId xmlns:a16="http://schemas.microsoft.com/office/drawing/2014/main" id="{BFC2D5DE-2633-4C76-8872-055804F7F6C1}"/>
              </a:ext>
            </a:extLst>
          </p:cNvPr>
          <p:cNvPicPr>
            <a:picLocks noChangeAspect="1"/>
          </p:cNvPicPr>
          <p:nvPr/>
        </p:nvPicPr>
        <p:blipFill>
          <a:blip r:embed="rId5"/>
          <a:stretch>
            <a:fillRect/>
          </a:stretch>
        </p:blipFill>
        <p:spPr>
          <a:xfrm>
            <a:off x="823647" y="552821"/>
            <a:ext cx="2644329" cy="664860"/>
          </a:xfrm>
          <a:prstGeom prst="rect">
            <a:avLst/>
          </a:prstGeom>
        </p:spPr>
      </p:pic>
      <p:sp>
        <p:nvSpPr>
          <p:cNvPr id="9" name="Slide Number Placeholder 7">
            <a:extLst>
              <a:ext uri="{FF2B5EF4-FFF2-40B4-BE49-F238E27FC236}">
                <a16:creationId xmlns:a16="http://schemas.microsoft.com/office/drawing/2014/main" id="{3B6EF6EC-1B4B-450D-A45F-48E0A065C0E7}"/>
              </a:ext>
            </a:extLst>
          </p:cNvPr>
          <p:cNvSpPr>
            <a:spLocks noGrp="1"/>
          </p:cNvSpPr>
          <p:nvPr>
            <p:ph type="sldNum" sz="quarter" idx="12"/>
          </p:nvPr>
        </p:nvSpPr>
        <p:spPr>
          <a:xfrm>
            <a:off x="6553200" y="4767263"/>
            <a:ext cx="2133600" cy="273844"/>
          </a:xfrm>
        </p:spPr>
        <p:txBody>
          <a:bodyPr/>
          <a:lstStyle/>
          <a:p>
            <a:fld id="{F5F93BF2-3CA6-4BD8-AF34-039904856E33}" type="slidenum">
              <a:rPr lang="en-IN" smtClean="0"/>
              <a:t>1</a:t>
            </a:fld>
            <a:endParaRPr lang="en-IN" dirty="0"/>
          </a:p>
        </p:txBody>
      </p:sp>
    </p:spTree>
    <p:extLst>
      <p:ext uri="{BB962C8B-B14F-4D97-AF65-F5344CB8AC3E}">
        <p14:creationId xmlns:p14="http://schemas.microsoft.com/office/powerpoint/2010/main" val="41687887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p:cNvSpPr/>
          <p:nvPr/>
        </p:nvSpPr>
        <p:spPr>
          <a:xfrm>
            <a:off x="2668867" y="4731990"/>
            <a:ext cx="3960440" cy="241285"/>
          </a:xfrm>
          <a:prstGeom prst="rect">
            <a:avLst/>
          </a:prstGeom>
        </p:spPr>
        <p:txBody>
          <a:bodyPr wrap="square">
            <a:spAutoFit/>
          </a:bodyPr>
          <a:lstStyle/>
          <a:p>
            <a:r>
              <a:rPr lang="en-IN" sz="968" dirty="0"/>
              <a:t>www.tecknowscope.com  |  www.lovemytest.com   |   Bengaluru India  </a:t>
            </a:r>
          </a:p>
        </p:txBody>
      </p:sp>
      <p:sp>
        <p:nvSpPr>
          <p:cNvPr id="16" name="Subtitle 2"/>
          <p:cNvSpPr>
            <a:spLocks noGrp="1"/>
          </p:cNvSpPr>
          <p:nvPr>
            <p:ph type="subTitle" idx="4294967295"/>
          </p:nvPr>
        </p:nvSpPr>
        <p:spPr>
          <a:xfrm>
            <a:off x="5580112" y="317531"/>
            <a:ext cx="3338630" cy="432048"/>
          </a:xfrm>
        </p:spPr>
        <p:txBody>
          <a:bodyPr>
            <a:noAutofit/>
          </a:bodyPr>
          <a:lstStyle/>
          <a:p>
            <a:pPr marL="0" indent="0" algn="ctr">
              <a:buNone/>
            </a:pPr>
            <a:r>
              <a:rPr lang="en-US" sz="1600" dirty="0">
                <a:solidFill>
                  <a:srgbClr val="FF0054"/>
                </a:solidFill>
              </a:rPr>
              <a:t>Examination Solutions for Schools</a:t>
            </a:r>
            <a:endParaRPr lang="en-IN" sz="1600" dirty="0">
              <a:solidFill>
                <a:srgbClr val="FF0054"/>
              </a:solidFill>
            </a:endParaRPr>
          </a:p>
        </p:txBody>
      </p:sp>
      <p:sp>
        <p:nvSpPr>
          <p:cNvPr id="10" name="Subtitle 2">
            <a:extLst>
              <a:ext uri="{FF2B5EF4-FFF2-40B4-BE49-F238E27FC236}">
                <a16:creationId xmlns:a16="http://schemas.microsoft.com/office/drawing/2014/main" id="{5A785B78-7F53-4F5E-A9AB-334B8E20BE4F}"/>
              </a:ext>
            </a:extLst>
          </p:cNvPr>
          <p:cNvSpPr txBox="1">
            <a:spLocks/>
          </p:cNvSpPr>
          <p:nvPr/>
        </p:nvSpPr>
        <p:spPr>
          <a:xfrm>
            <a:off x="225258" y="282655"/>
            <a:ext cx="3338630" cy="432048"/>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sz="2800" dirty="0">
                <a:solidFill>
                  <a:srgbClr val="FF0054"/>
                </a:solidFill>
              </a:rPr>
              <a:t>Problems Addressed</a:t>
            </a:r>
            <a:endParaRPr lang="en-IN" sz="2800" dirty="0">
              <a:solidFill>
                <a:srgbClr val="FF0054"/>
              </a:solidFill>
            </a:endParaRPr>
          </a:p>
        </p:txBody>
      </p:sp>
      <p:sp>
        <p:nvSpPr>
          <p:cNvPr id="8" name="Google Shape;140;p26">
            <a:extLst>
              <a:ext uri="{FF2B5EF4-FFF2-40B4-BE49-F238E27FC236}">
                <a16:creationId xmlns:a16="http://schemas.microsoft.com/office/drawing/2014/main" id="{9B6FB90D-6486-A71F-7DB1-52499D800A5A}"/>
              </a:ext>
            </a:extLst>
          </p:cNvPr>
          <p:cNvSpPr txBox="1">
            <a:spLocks/>
          </p:cNvSpPr>
          <p:nvPr/>
        </p:nvSpPr>
        <p:spPr>
          <a:xfrm>
            <a:off x="0" y="749579"/>
            <a:ext cx="7992888" cy="1728193"/>
          </a:xfrm>
          <a:prstGeom prst="rect">
            <a:avLst/>
          </a:prstGeom>
          <a:noFill/>
          <a:ln>
            <a:noFill/>
          </a:ln>
        </p:spPr>
        <p:txBody>
          <a:bodyPr spcFirstLastPara="1" vert="horz" wrap="square" lIns="68575" tIns="34275" rIns="68575" bIns="34275" rtlCol="0" anchor="t" anchorCtr="0">
            <a:no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marL="687600" indent="-230400" algn="l">
              <a:spcBef>
                <a:spcPts val="0"/>
              </a:spcBef>
              <a:spcAft>
                <a:spcPts val="600"/>
              </a:spcAft>
              <a:buSzPts val="1400"/>
            </a:pPr>
            <a:r>
              <a:rPr lang="en-US" sz="1200" dirty="0">
                <a:solidFill>
                  <a:srgbClr val="002060"/>
                </a:solidFill>
                <a:latin typeface="Arial" panose="020B0604020202020204" pitchFamily="34" charset="0"/>
                <a:cs typeface="Arial" panose="020B0604020202020204" pitchFamily="34" charset="0"/>
              </a:rPr>
              <a:t>1.  Scalable Online examination to conduct large examinations online where thousands of students can take tests simultaneously.</a:t>
            </a:r>
          </a:p>
          <a:p>
            <a:pPr marL="687600" indent="-230400" algn="l">
              <a:spcBef>
                <a:spcPts val="0"/>
              </a:spcBef>
              <a:spcAft>
                <a:spcPts val="600"/>
              </a:spcAft>
              <a:buSzPts val="1400"/>
            </a:pPr>
            <a:r>
              <a:rPr lang="en-US" sz="1200" dirty="0">
                <a:solidFill>
                  <a:srgbClr val="002060"/>
                </a:solidFill>
                <a:latin typeface="Arial" panose="020B0604020202020204" pitchFamily="34" charset="0"/>
                <a:cs typeface="Arial" panose="020B0604020202020204" pitchFamily="34" charset="0"/>
              </a:rPr>
              <a:t>2. Proctored online exam conductions with question by question progress tracking for every student. Remote control for the invigilator to start, stop, pause, extend a test at a student level in real time.</a:t>
            </a:r>
          </a:p>
          <a:p>
            <a:pPr marL="687600" indent="-230400" algn="l">
              <a:spcBef>
                <a:spcPts val="0"/>
              </a:spcBef>
              <a:spcAft>
                <a:spcPts val="600"/>
              </a:spcAft>
              <a:buSzPts val="1400"/>
            </a:pPr>
            <a:r>
              <a:rPr lang="en-US" sz="1200" dirty="0">
                <a:solidFill>
                  <a:srgbClr val="002060"/>
                </a:solidFill>
                <a:latin typeface="Arial" panose="020B0604020202020204" pitchFamily="34" charset="0"/>
                <a:cs typeface="Arial" panose="020B0604020202020204" pitchFamily="34" charset="0"/>
              </a:rPr>
              <a:t>3. Quality School Question Paper Generation: Teachers can generate question papers instantly with the click of few buttons. Teachers do not need to spend days to create question papers and do copy paste jobs.</a:t>
            </a:r>
          </a:p>
          <a:p>
            <a:pPr marL="687600" indent="-230400" algn="l">
              <a:spcBef>
                <a:spcPts val="0"/>
              </a:spcBef>
              <a:spcAft>
                <a:spcPts val="600"/>
              </a:spcAft>
              <a:buSzPts val="1400"/>
            </a:pPr>
            <a:r>
              <a:rPr lang="en-US" sz="1200" dirty="0">
                <a:solidFill>
                  <a:srgbClr val="002060"/>
                </a:solidFill>
                <a:latin typeface="Arial" panose="020B0604020202020204" pitchFamily="34" charset="0"/>
                <a:cs typeface="Arial" panose="020B0604020202020204" pitchFamily="34" charset="0"/>
              </a:rPr>
              <a:t>4. Live reports for students and parents with solutions to understand the results with transparency.</a:t>
            </a:r>
          </a:p>
          <a:p>
            <a:pPr marL="687600" indent="-230400" algn="l">
              <a:spcBef>
                <a:spcPts val="0"/>
              </a:spcBef>
              <a:spcAft>
                <a:spcPts val="600"/>
              </a:spcAft>
              <a:buSzPts val="1400"/>
            </a:pPr>
            <a:endParaRPr lang="en-US" sz="1200" dirty="0">
              <a:solidFill>
                <a:srgbClr val="002060"/>
              </a:solidFill>
              <a:latin typeface="Arial" panose="020B0604020202020204" pitchFamily="34" charset="0"/>
              <a:cs typeface="Arial" panose="020B0604020202020204" pitchFamily="34" charset="0"/>
            </a:endParaRPr>
          </a:p>
          <a:p>
            <a:pPr marL="687600" indent="-230400" algn="l">
              <a:spcBef>
                <a:spcPts val="0"/>
              </a:spcBef>
              <a:spcAft>
                <a:spcPts val="600"/>
              </a:spcAft>
              <a:buSzPts val="1400"/>
            </a:pPr>
            <a:endParaRPr lang="en-US" sz="1100" dirty="0">
              <a:solidFill>
                <a:srgbClr val="002060"/>
              </a:solidFill>
              <a:latin typeface="Arial" panose="020B0604020202020204" pitchFamily="34" charset="0"/>
              <a:cs typeface="Arial" panose="020B0604020202020204" pitchFamily="34" charset="0"/>
            </a:endParaRPr>
          </a:p>
        </p:txBody>
      </p:sp>
      <p:sp>
        <p:nvSpPr>
          <p:cNvPr id="9" name="Content Placeholder 2">
            <a:extLst>
              <a:ext uri="{FF2B5EF4-FFF2-40B4-BE49-F238E27FC236}">
                <a16:creationId xmlns:a16="http://schemas.microsoft.com/office/drawing/2014/main" id="{02E8EF8B-917E-BBA7-4FE4-DC098B2D90B0}"/>
              </a:ext>
            </a:extLst>
          </p:cNvPr>
          <p:cNvSpPr txBox="1">
            <a:spLocks/>
          </p:cNvSpPr>
          <p:nvPr/>
        </p:nvSpPr>
        <p:spPr>
          <a:xfrm>
            <a:off x="-11317" y="2931790"/>
            <a:ext cx="8424936" cy="1728192"/>
          </a:xfrm>
          <a:prstGeom prst="rect">
            <a:avLst/>
          </a:prstGeom>
        </p:spPr>
        <p:txBody>
          <a:bodyPr vert="horz" lIns="91440" tIns="45720" rIns="91440" bIns="45720" rtlCol="0">
            <a:normAutofit lnSpcReduction="10000"/>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marL="685800" lvl="1" indent="-228600" algn="l">
              <a:spcBef>
                <a:spcPts val="0"/>
              </a:spcBef>
              <a:spcAft>
                <a:spcPts val="600"/>
              </a:spcAft>
              <a:buFont typeface="+mj-lt"/>
              <a:buAutoNum type="arabicPeriod"/>
            </a:pPr>
            <a:r>
              <a:rPr lang="en-US" sz="1200" dirty="0">
                <a:solidFill>
                  <a:srgbClr val="002060"/>
                </a:solidFill>
                <a:latin typeface="Arial" panose="020B0604020202020204" pitchFamily="34" charset="0"/>
                <a:cs typeface="Arial" panose="020B0604020202020204" pitchFamily="34" charset="0"/>
              </a:rPr>
              <a:t>Teachers will be able to generate questions papers with a blueprint, choosing the chapters, difficulty levels or choosing percentage of textbook and previous year questions.</a:t>
            </a:r>
          </a:p>
          <a:p>
            <a:pPr marL="685800" lvl="1" indent="-228600" algn="l">
              <a:spcBef>
                <a:spcPts val="0"/>
              </a:spcBef>
              <a:spcAft>
                <a:spcPts val="600"/>
              </a:spcAft>
              <a:buFont typeface="+mj-lt"/>
              <a:buAutoNum type="arabicPeriod"/>
            </a:pPr>
            <a:r>
              <a:rPr lang="en-US" sz="1200" dirty="0">
                <a:solidFill>
                  <a:srgbClr val="002060"/>
                </a:solidFill>
                <a:latin typeface="Arial" panose="020B0604020202020204" pitchFamily="34" charset="0"/>
                <a:cs typeface="Arial" panose="020B0604020202020204" pitchFamily="34" charset="0"/>
              </a:rPr>
              <a:t>Objective as well as Subjective tests (Most online platforms do objective tests alone)</a:t>
            </a:r>
          </a:p>
          <a:p>
            <a:pPr marL="685800" lvl="1" indent="-228600" algn="l">
              <a:spcBef>
                <a:spcPts val="0"/>
              </a:spcBef>
              <a:spcAft>
                <a:spcPts val="600"/>
              </a:spcAft>
              <a:buFont typeface="+mj-lt"/>
              <a:buAutoNum type="arabicPeriod"/>
            </a:pPr>
            <a:r>
              <a:rPr lang="en-US" sz="1200" dirty="0">
                <a:solidFill>
                  <a:srgbClr val="002060"/>
                </a:solidFill>
                <a:latin typeface="Arial" panose="020B0604020202020204" pitchFamily="34" charset="0"/>
                <a:cs typeface="Arial" panose="020B0604020202020204" pitchFamily="34" charset="0"/>
              </a:rPr>
              <a:t>Teachers can assign homework tests and practice tests online.</a:t>
            </a:r>
          </a:p>
          <a:p>
            <a:pPr marL="685800" lvl="1" indent="-228600" algn="l">
              <a:spcBef>
                <a:spcPts val="0"/>
              </a:spcBef>
              <a:spcAft>
                <a:spcPts val="600"/>
              </a:spcAft>
              <a:buFont typeface="+mj-lt"/>
              <a:buAutoNum type="arabicPeriod"/>
            </a:pPr>
            <a:r>
              <a:rPr lang="en-US" sz="1200" dirty="0">
                <a:solidFill>
                  <a:srgbClr val="002060"/>
                </a:solidFill>
                <a:latin typeface="Arial" panose="020B0604020202020204" pitchFamily="34" charset="0"/>
                <a:cs typeface="Arial" panose="020B0604020202020204" pitchFamily="34" charset="0"/>
              </a:rPr>
              <a:t>Technology based assessments to remove pen and paper tests and remote evaluation of papers as a service.</a:t>
            </a:r>
          </a:p>
          <a:p>
            <a:pPr marL="685800" lvl="1" indent="-228600" algn="l">
              <a:spcBef>
                <a:spcPts val="0"/>
              </a:spcBef>
              <a:spcAft>
                <a:spcPts val="600"/>
              </a:spcAft>
              <a:buFont typeface="+mj-lt"/>
              <a:buAutoNum type="arabicPeriod"/>
            </a:pPr>
            <a:r>
              <a:rPr lang="en-US" sz="1200" dirty="0">
                <a:solidFill>
                  <a:srgbClr val="002060"/>
                </a:solidFill>
                <a:latin typeface="Arial" panose="020B0604020202020204" pitchFamily="34" charset="0"/>
                <a:cs typeface="Arial" panose="020B0604020202020204" pitchFamily="34" charset="0"/>
              </a:rPr>
              <a:t>Affordability to reach Tier2, Tier3 cities </a:t>
            </a:r>
          </a:p>
          <a:p>
            <a:pPr marL="685800" lvl="1" indent="-228600" algn="l">
              <a:spcBef>
                <a:spcPts val="0"/>
              </a:spcBef>
              <a:spcAft>
                <a:spcPts val="600"/>
              </a:spcAft>
              <a:buFont typeface="+mj-lt"/>
              <a:buAutoNum type="arabicPeriod"/>
            </a:pPr>
            <a:r>
              <a:rPr lang="en-US" sz="1200" dirty="0">
                <a:solidFill>
                  <a:srgbClr val="002060"/>
                </a:solidFill>
                <a:latin typeface="Arial" panose="020B0604020202020204" pitchFamily="34" charset="0"/>
                <a:cs typeface="Arial" panose="020B0604020202020204" pitchFamily="34" charset="0"/>
              </a:rPr>
              <a:t>AI based evaluation (TBD)</a:t>
            </a:r>
          </a:p>
          <a:p>
            <a:pPr marL="685800" lvl="1" indent="-228600" algn="l">
              <a:spcBef>
                <a:spcPts val="0"/>
              </a:spcBef>
              <a:spcAft>
                <a:spcPts val="600"/>
              </a:spcAft>
              <a:buFont typeface="+mj-lt"/>
              <a:buAutoNum type="arabicPeriod"/>
            </a:pPr>
            <a:endParaRPr lang="en-US" sz="1200" dirty="0">
              <a:solidFill>
                <a:srgbClr val="002060"/>
              </a:solidFill>
              <a:latin typeface="Arial" panose="020B0604020202020204" pitchFamily="34" charset="0"/>
              <a:cs typeface="Arial" panose="020B0604020202020204" pitchFamily="34" charset="0"/>
            </a:endParaRPr>
          </a:p>
          <a:p>
            <a:pPr marL="514350" indent="-514350" algn="l">
              <a:buFont typeface="+mj-lt"/>
              <a:buAutoNum type="arabicPeriod"/>
            </a:pPr>
            <a:endParaRPr lang="en-US" dirty="0"/>
          </a:p>
        </p:txBody>
      </p:sp>
      <p:sp>
        <p:nvSpPr>
          <p:cNvPr id="11" name="Subtitle 2">
            <a:extLst>
              <a:ext uri="{FF2B5EF4-FFF2-40B4-BE49-F238E27FC236}">
                <a16:creationId xmlns:a16="http://schemas.microsoft.com/office/drawing/2014/main" id="{8FFBAF45-E12B-0243-3FF7-A9E4AEBBB204}"/>
              </a:ext>
            </a:extLst>
          </p:cNvPr>
          <p:cNvSpPr txBox="1">
            <a:spLocks/>
          </p:cNvSpPr>
          <p:nvPr/>
        </p:nvSpPr>
        <p:spPr>
          <a:xfrm>
            <a:off x="239919" y="2449693"/>
            <a:ext cx="2027825" cy="432048"/>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sz="2800" dirty="0">
                <a:solidFill>
                  <a:srgbClr val="FF0054"/>
                </a:solidFill>
              </a:rPr>
              <a:t>Uniqueness</a:t>
            </a:r>
            <a:endParaRPr lang="en-IN" sz="2800" dirty="0">
              <a:solidFill>
                <a:srgbClr val="FF0054"/>
              </a:solidFill>
            </a:endParaRPr>
          </a:p>
        </p:txBody>
      </p:sp>
    </p:spTree>
    <p:extLst>
      <p:ext uri="{BB962C8B-B14F-4D97-AF65-F5344CB8AC3E}">
        <p14:creationId xmlns:p14="http://schemas.microsoft.com/office/powerpoint/2010/main" val="24855810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p:cNvSpPr/>
          <p:nvPr/>
        </p:nvSpPr>
        <p:spPr>
          <a:xfrm>
            <a:off x="2668867" y="4731990"/>
            <a:ext cx="3960440" cy="241285"/>
          </a:xfrm>
          <a:prstGeom prst="rect">
            <a:avLst/>
          </a:prstGeom>
        </p:spPr>
        <p:txBody>
          <a:bodyPr wrap="square">
            <a:spAutoFit/>
          </a:bodyPr>
          <a:lstStyle/>
          <a:p>
            <a:r>
              <a:rPr lang="en-IN" sz="968" dirty="0"/>
              <a:t>www.tecknowscope.com  |  www.lovemytest.com   |   Bengaluru India  </a:t>
            </a:r>
          </a:p>
        </p:txBody>
      </p:sp>
      <p:sp>
        <p:nvSpPr>
          <p:cNvPr id="11" name="Subtitle 2"/>
          <p:cNvSpPr>
            <a:spLocks noGrp="1"/>
          </p:cNvSpPr>
          <p:nvPr>
            <p:ph type="subTitle" idx="4294967295"/>
          </p:nvPr>
        </p:nvSpPr>
        <p:spPr>
          <a:xfrm>
            <a:off x="4139952" y="1059582"/>
            <a:ext cx="4392488" cy="3096344"/>
          </a:xfrm>
        </p:spPr>
        <p:txBody>
          <a:bodyPr>
            <a:noAutofit/>
          </a:bodyPr>
          <a:lstStyle/>
          <a:p>
            <a:pPr marL="0" indent="0" algn="ctr">
              <a:buNone/>
            </a:pPr>
            <a:r>
              <a:rPr lang="en-US" sz="2000" dirty="0">
                <a:solidFill>
                  <a:srgbClr val="FF0054"/>
                </a:solidFill>
              </a:rPr>
              <a:t>With Lovemytest, conduct proctored online exams, subjective and objective online tests, generate question papers instantly, monitor and track progress remotely, prevent cheating, evaluate answer sheets online, annotate on answer sheets, publish results to students and even print/make pdfs of answer sheets for records. </a:t>
            </a:r>
            <a:endParaRPr lang="en-IN" sz="2000" dirty="0">
              <a:solidFill>
                <a:srgbClr val="FF0054"/>
              </a:solidFill>
            </a:endParaRPr>
          </a:p>
        </p:txBody>
      </p:sp>
      <p:sp>
        <p:nvSpPr>
          <p:cNvPr id="4" name="Subtitle 2">
            <a:extLst>
              <a:ext uri="{FF2B5EF4-FFF2-40B4-BE49-F238E27FC236}">
                <a16:creationId xmlns:a16="http://schemas.microsoft.com/office/drawing/2014/main" id="{A24CA52E-52E6-4967-980E-C8132A761FF2}"/>
              </a:ext>
            </a:extLst>
          </p:cNvPr>
          <p:cNvSpPr txBox="1">
            <a:spLocks/>
          </p:cNvSpPr>
          <p:nvPr/>
        </p:nvSpPr>
        <p:spPr>
          <a:xfrm>
            <a:off x="5580112" y="317531"/>
            <a:ext cx="3338630" cy="432048"/>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sz="1600" dirty="0">
                <a:solidFill>
                  <a:srgbClr val="FF0054"/>
                </a:solidFill>
              </a:rPr>
              <a:t>Examination Solutions for Schools</a:t>
            </a:r>
            <a:endParaRPr lang="en-IN" sz="1600" dirty="0">
              <a:solidFill>
                <a:srgbClr val="FF0054"/>
              </a:solidFill>
            </a:endParaRPr>
          </a:p>
        </p:txBody>
      </p:sp>
      <p:pic>
        <p:nvPicPr>
          <p:cNvPr id="3" name="Picture 2">
            <a:extLst>
              <a:ext uri="{FF2B5EF4-FFF2-40B4-BE49-F238E27FC236}">
                <a16:creationId xmlns:a16="http://schemas.microsoft.com/office/drawing/2014/main" id="{4CB8293D-FA48-4068-A0BE-E14E86A26286}"/>
              </a:ext>
            </a:extLst>
          </p:cNvPr>
          <p:cNvPicPr>
            <a:picLocks noChangeAspect="1"/>
          </p:cNvPicPr>
          <p:nvPr/>
        </p:nvPicPr>
        <p:blipFill>
          <a:blip r:embed="rId2"/>
          <a:stretch>
            <a:fillRect/>
          </a:stretch>
        </p:blipFill>
        <p:spPr>
          <a:xfrm>
            <a:off x="611560" y="1054932"/>
            <a:ext cx="3277736" cy="2808312"/>
          </a:xfrm>
          <a:prstGeom prst="rect">
            <a:avLst/>
          </a:prstGeom>
        </p:spPr>
      </p:pic>
      <p:sp>
        <p:nvSpPr>
          <p:cNvPr id="7" name="Slide Number Placeholder 7">
            <a:extLst>
              <a:ext uri="{FF2B5EF4-FFF2-40B4-BE49-F238E27FC236}">
                <a16:creationId xmlns:a16="http://schemas.microsoft.com/office/drawing/2014/main" id="{6048E4DA-597E-44FD-B888-456898AA0362}"/>
              </a:ext>
            </a:extLst>
          </p:cNvPr>
          <p:cNvSpPr>
            <a:spLocks noGrp="1"/>
          </p:cNvSpPr>
          <p:nvPr>
            <p:ph type="sldNum" sz="quarter" idx="12"/>
          </p:nvPr>
        </p:nvSpPr>
        <p:spPr>
          <a:xfrm>
            <a:off x="6553200" y="4767263"/>
            <a:ext cx="2133600" cy="273844"/>
          </a:xfrm>
        </p:spPr>
        <p:txBody>
          <a:bodyPr/>
          <a:lstStyle/>
          <a:p>
            <a:fld id="{F5F93BF2-3CA6-4BD8-AF34-039904856E33}" type="slidenum">
              <a:rPr lang="en-IN" smtClean="0"/>
              <a:t>3</a:t>
            </a:fld>
            <a:endParaRPr lang="en-IN" dirty="0"/>
          </a:p>
        </p:txBody>
      </p:sp>
    </p:spTree>
    <p:extLst>
      <p:ext uri="{BB962C8B-B14F-4D97-AF65-F5344CB8AC3E}">
        <p14:creationId xmlns:p14="http://schemas.microsoft.com/office/powerpoint/2010/main" val="31052600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p:cNvSpPr/>
          <p:nvPr/>
        </p:nvSpPr>
        <p:spPr>
          <a:xfrm>
            <a:off x="2668867" y="4731990"/>
            <a:ext cx="3960440" cy="241285"/>
          </a:xfrm>
          <a:prstGeom prst="rect">
            <a:avLst/>
          </a:prstGeom>
        </p:spPr>
        <p:txBody>
          <a:bodyPr wrap="square">
            <a:spAutoFit/>
          </a:bodyPr>
          <a:lstStyle/>
          <a:p>
            <a:r>
              <a:rPr lang="en-IN" sz="968" dirty="0"/>
              <a:t>www.tecknowscope.com  |  www.lovemytest.com   |   Bengaluru India  </a:t>
            </a:r>
          </a:p>
        </p:txBody>
      </p:sp>
      <p:sp>
        <p:nvSpPr>
          <p:cNvPr id="16" name="Subtitle 2"/>
          <p:cNvSpPr>
            <a:spLocks noGrp="1"/>
          </p:cNvSpPr>
          <p:nvPr>
            <p:ph type="subTitle" idx="4294967295"/>
          </p:nvPr>
        </p:nvSpPr>
        <p:spPr>
          <a:xfrm>
            <a:off x="5580112" y="317531"/>
            <a:ext cx="3338630" cy="432048"/>
          </a:xfrm>
        </p:spPr>
        <p:txBody>
          <a:bodyPr>
            <a:noAutofit/>
          </a:bodyPr>
          <a:lstStyle/>
          <a:p>
            <a:pPr marL="0" indent="0" algn="ctr">
              <a:buNone/>
            </a:pPr>
            <a:r>
              <a:rPr lang="en-US" sz="1600" dirty="0">
                <a:solidFill>
                  <a:srgbClr val="FF0054"/>
                </a:solidFill>
              </a:rPr>
              <a:t>Examination Solutions for Schools</a:t>
            </a:r>
            <a:endParaRPr lang="en-IN" sz="1600" dirty="0">
              <a:solidFill>
                <a:srgbClr val="FF0054"/>
              </a:solidFill>
            </a:endParaRPr>
          </a:p>
        </p:txBody>
      </p:sp>
      <p:pic>
        <p:nvPicPr>
          <p:cNvPr id="2" name="Picture 1"/>
          <p:cNvPicPr>
            <a:picLocks noChangeAspect="1"/>
          </p:cNvPicPr>
          <p:nvPr/>
        </p:nvPicPr>
        <p:blipFill>
          <a:blip r:embed="rId2"/>
          <a:stretch>
            <a:fillRect/>
          </a:stretch>
        </p:blipFill>
        <p:spPr>
          <a:xfrm>
            <a:off x="5552123" y="843558"/>
            <a:ext cx="3235332" cy="3484453"/>
          </a:xfrm>
          <a:prstGeom prst="rect">
            <a:avLst/>
          </a:prstGeom>
        </p:spPr>
      </p:pic>
      <p:sp>
        <p:nvSpPr>
          <p:cNvPr id="9" name="Subtitle 2"/>
          <p:cNvSpPr>
            <a:spLocks noGrp="1"/>
          </p:cNvSpPr>
          <p:nvPr>
            <p:ph type="subTitle" idx="4294967295"/>
          </p:nvPr>
        </p:nvSpPr>
        <p:spPr>
          <a:xfrm>
            <a:off x="323528" y="699542"/>
            <a:ext cx="4536504" cy="2304256"/>
          </a:xfrm>
        </p:spPr>
        <p:txBody>
          <a:bodyPr>
            <a:noAutofit/>
          </a:bodyPr>
          <a:lstStyle/>
          <a:p>
            <a:pPr>
              <a:buFont typeface="Wingdings" panose="05000000000000000000" pitchFamily="2" charset="2"/>
              <a:buChar char="v"/>
            </a:pPr>
            <a:r>
              <a:rPr lang="en-IN" sz="1400" dirty="0"/>
              <a:t>SUBJECTIVE AND OBJECTIVE TESTS</a:t>
            </a:r>
          </a:p>
          <a:p>
            <a:pPr>
              <a:buFont typeface="Wingdings" panose="05000000000000000000" pitchFamily="2" charset="2"/>
              <a:buChar char="v"/>
            </a:pPr>
            <a:r>
              <a:rPr lang="en-US" sz="1400" dirty="0"/>
              <a:t>ONLINE EVALUATION SYSTEM</a:t>
            </a:r>
          </a:p>
          <a:p>
            <a:pPr>
              <a:buFont typeface="Wingdings" panose="05000000000000000000" pitchFamily="2" charset="2"/>
              <a:buChar char="v"/>
            </a:pPr>
            <a:r>
              <a:rPr lang="en-US" sz="1400" dirty="0"/>
              <a:t>MONITOR EXAMS REMOTELY</a:t>
            </a:r>
          </a:p>
          <a:p>
            <a:pPr>
              <a:buFont typeface="Wingdings" panose="05000000000000000000" pitchFamily="2" charset="2"/>
              <a:buChar char="v"/>
            </a:pPr>
            <a:r>
              <a:rPr lang="en-US" sz="1400" dirty="0"/>
              <a:t>TRACK QUESTION BY QUESTION PROGRESS</a:t>
            </a:r>
          </a:p>
          <a:p>
            <a:pPr>
              <a:buFont typeface="Wingdings" panose="05000000000000000000" pitchFamily="2" charset="2"/>
              <a:buChar char="v"/>
            </a:pPr>
            <a:r>
              <a:rPr lang="en-US" sz="1400" dirty="0"/>
              <a:t>START, STOP, RESUME, RESCHEDULE TESTS</a:t>
            </a:r>
          </a:p>
          <a:p>
            <a:pPr>
              <a:buFont typeface="Wingdings" panose="05000000000000000000" pitchFamily="2" charset="2"/>
              <a:buChar char="v"/>
            </a:pPr>
            <a:r>
              <a:rPr lang="en-US" sz="1400" dirty="0"/>
              <a:t>GENERATE QUESTION PAPERS ONLINE</a:t>
            </a:r>
          </a:p>
          <a:p>
            <a:pPr>
              <a:buFont typeface="Wingdings" panose="05000000000000000000" pitchFamily="2" charset="2"/>
              <a:buChar char="v"/>
            </a:pPr>
            <a:r>
              <a:rPr lang="en-US" sz="1400" dirty="0"/>
              <a:t>PREVENT CHEATING</a:t>
            </a:r>
          </a:p>
          <a:p>
            <a:pPr>
              <a:buFont typeface="Wingdings" panose="05000000000000000000" pitchFamily="2" charset="2"/>
              <a:buChar char="v"/>
            </a:pPr>
            <a:r>
              <a:rPr lang="en-US" sz="1400" dirty="0"/>
              <a:t>INSTANT RESULTS</a:t>
            </a:r>
          </a:p>
          <a:p>
            <a:pPr>
              <a:buFont typeface="Wingdings" panose="05000000000000000000" pitchFamily="2" charset="2"/>
              <a:buChar char="v"/>
            </a:pPr>
            <a:r>
              <a:rPr lang="en-US" sz="1400" dirty="0"/>
              <a:t>AWS CLOUD BASED SYSTEM</a:t>
            </a:r>
          </a:p>
        </p:txBody>
      </p:sp>
      <p:sp>
        <p:nvSpPr>
          <p:cNvPr id="11" name="Subtitle 2"/>
          <p:cNvSpPr>
            <a:spLocks noGrp="1"/>
          </p:cNvSpPr>
          <p:nvPr>
            <p:ph type="subTitle" idx="4294967295"/>
          </p:nvPr>
        </p:nvSpPr>
        <p:spPr>
          <a:xfrm>
            <a:off x="-108520" y="342133"/>
            <a:ext cx="3338630" cy="432048"/>
          </a:xfrm>
        </p:spPr>
        <p:txBody>
          <a:bodyPr>
            <a:noAutofit/>
          </a:bodyPr>
          <a:lstStyle/>
          <a:p>
            <a:pPr marL="0" indent="0" algn="ctr">
              <a:buNone/>
            </a:pPr>
            <a:r>
              <a:rPr lang="en-US" sz="1600" dirty="0">
                <a:solidFill>
                  <a:srgbClr val="FF0054"/>
                </a:solidFill>
              </a:rPr>
              <a:t>CONDUCT ONLINE EXAMS</a:t>
            </a:r>
            <a:endParaRPr lang="en-IN" sz="1600" dirty="0">
              <a:solidFill>
                <a:srgbClr val="FF0054"/>
              </a:solidFill>
            </a:endParaRPr>
          </a:p>
        </p:txBody>
      </p:sp>
      <p:sp>
        <p:nvSpPr>
          <p:cNvPr id="7" name="Slide Number Placeholder 7">
            <a:extLst>
              <a:ext uri="{FF2B5EF4-FFF2-40B4-BE49-F238E27FC236}">
                <a16:creationId xmlns:a16="http://schemas.microsoft.com/office/drawing/2014/main" id="{0E90D8A8-7665-4F96-9E60-BD09AE006197}"/>
              </a:ext>
            </a:extLst>
          </p:cNvPr>
          <p:cNvSpPr>
            <a:spLocks noGrp="1"/>
          </p:cNvSpPr>
          <p:nvPr>
            <p:ph type="sldNum" sz="quarter" idx="12"/>
          </p:nvPr>
        </p:nvSpPr>
        <p:spPr>
          <a:xfrm>
            <a:off x="6553200" y="4767263"/>
            <a:ext cx="2133600" cy="273844"/>
          </a:xfrm>
        </p:spPr>
        <p:txBody>
          <a:bodyPr/>
          <a:lstStyle/>
          <a:p>
            <a:fld id="{F5F93BF2-3CA6-4BD8-AF34-039904856E33}" type="slidenum">
              <a:rPr lang="en-IN" smtClean="0"/>
              <a:t>4</a:t>
            </a:fld>
            <a:endParaRPr lang="en-IN" dirty="0"/>
          </a:p>
        </p:txBody>
      </p:sp>
    </p:spTree>
    <p:extLst>
      <p:ext uri="{BB962C8B-B14F-4D97-AF65-F5344CB8AC3E}">
        <p14:creationId xmlns:p14="http://schemas.microsoft.com/office/powerpoint/2010/main" val="14186781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p:cNvSpPr/>
          <p:nvPr/>
        </p:nvSpPr>
        <p:spPr>
          <a:xfrm>
            <a:off x="2668867" y="4731990"/>
            <a:ext cx="3960440" cy="241285"/>
          </a:xfrm>
          <a:prstGeom prst="rect">
            <a:avLst/>
          </a:prstGeom>
        </p:spPr>
        <p:txBody>
          <a:bodyPr wrap="square">
            <a:spAutoFit/>
          </a:bodyPr>
          <a:lstStyle/>
          <a:p>
            <a:r>
              <a:rPr lang="en-IN" sz="968" dirty="0"/>
              <a:t>www.tecknowscope.com  |  www.lovemytest.com   |   Bengaluru India  </a:t>
            </a:r>
          </a:p>
        </p:txBody>
      </p:sp>
      <p:sp>
        <p:nvSpPr>
          <p:cNvPr id="16" name="Subtitle 2"/>
          <p:cNvSpPr>
            <a:spLocks noGrp="1"/>
          </p:cNvSpPr>
          <p:nvPr>
            <p:ph type="subTitle" idx="4294967295"/>
          </p:nvPr>
        </p:nvSpPr>
        <p:spPr>
          <a:xfrm>
            <a:off x="5580112" y="317531"/>
            <a:ext cx="3338630" cy="432048"/>
          </a:xfrm>
        </p:spPr>
        <p:txBody>
          <a:bodyPr>
            <a:noAutofit/>
          </a:bodyPr>
          <a:lstStyle/>
          <a:p>
            <a:pPr marL="0" indent="0" algn="ctr">
              <a:buNone/>
            </a:pPr>
            <a:r>
              <a:rPr lang="en-US" sz="1600" dirty="0">
                <a:solidFill>
                  <a:srgbClr val="FF0054"/>
                </a:solidFill>
              </a:rPr>
              <a:t>Examination Solutions for Schools</a:t>
            </a:r>
            <a:endParaRPr lang="en-IN" sz="1600" dirty="0">
              <a:solidFill>
                <a:srgbClr val="FF0054"/>
              </a:solidFill>
            </a:endParaRPr>
          </a:p>
        </p:txBody>
      </p:sp>
      <p:sp>
        <p:nvSpPr>
          <p:cNvPr id="9" name="Subtitle 2"/>
          <p:cNvSpPr>
            <a:spLocks noGrp="1"/>
          </p:cNvSpPr>
          <p:nvPr>
            <p:ph type="subTitle" idx="4294967295"/>
          </p:nvPr>
        </p:nvSpPr>
        <p:spPr>
          <a:xfrm>
            <a:off x="323528" y="699542"/>
            <a:ext cx="3825243" cy="3384376"/>
          </a:xfrm>
        </p:spPr>
        <p:txBody>
          <a:bodyPr>
            <a:noAutofit/>
          </a:bodyPr>
          <a:lstStyle/>
          <a:p>
            <a:pPr>
              <a:buFont typeface="Wingdings" panose="05000000000000000000" pitchFamily="2" charset="2"/>
              <a:buChar char="v"/>
            </a:pPr>
            <a:r>
              <a:rPr lang="en-US" sz="1400" dirty="0"/>
              <a:t>QUESTION BY QUESTION PROGRESS TRACKER</a:t>
            </a:r>
          </a:p>
          <a:p>
            <a:pPr>
              <a:buFont typeface="Wingdings" panose="05000000000000000000" pitchFamily="2" charset="2"/>
              <a:buChar char="v"/>
            </a:pPr>
            <a:r>
              <a:rPr lang="en-US" sz="1400" dirty="0"/>
              <a:t>REMOTE PROCTORING</a:t>
            </a:r>
          </a:p>
          <a:p>
            <a:pPr>
              <a:buFont typeface="Wingdings" panose="05000000000000000000" pitchFamily="2" charset="2"/>
              <a:buChar char="v"/>
            </a:pPr>
            <a:r>
              <a:rPr lang="en-US" sz="1400" dirty="0"/>
              <a:t>AUTOMATIC RANDOM PHOTOGRAPHS OF STUDENTS</a:t>
            </a:r>
          </a:p>
          <a:p>
            <a:pPr>
              <a:buFont typeface="Wingdings" panose="05000000000000000000" pitchFamily="2" charset="2"/>
              <a:buChar char="v"/>
            </a:pPr>
            <a:r>
              <a:rPr lang="en-US" sz="1400" dirty="0"/>
              <a:t>START, STOP, RESUME TESTS</a:t>
            </a:r>
          </a:p>
          <a:p>
            <a:pPr>
              <a:buFont typeface="Wingdings" panose="05000000000000000000" pitchFamily="2" charset="2"/>
              <a:buChar char="v"/>
            </a:pPr>
            <a:r>
              <a:rPr lang="en-US" sz="1400" dirty="0"/>
              <a:t>RESCHEDULE TESTS FOR ALL OR FOR SPECIFIC STUDENTS</a:t>
            </a:r>
          </a:p>
          <a:p>
            <a:pPr>
              <a:buFont typeface="Wingdings" panose="05000000000000000000" pitchFamily="2" charset="2"/>
              <a:buChar char="v"/>
            </a:pPr>
            <a:r>
              <a:rPr lang="en-US" sz="1400" dirty="0"/>
              <a:t>CHECK IF STUDENTS ARE CHEATING</a:t>
            </a:r>
          </a:p>
          <a:p>
            <a:pPr>
              <a:buFont typeface="Wingdings" panose="05000000000000000000" pitchFamily="2" charset="2"/>
              <a:buChar char="v"/>
            </a:pPr>
            <a:r>
              <a:rPr lang="en-US" sz="1400" dirty="0"/>
              <a:t>DEVIATION REPORTING</a:t>
            </a:r>
          </a:p>
          <a:p>
            <a:pPr>
              <a:buFont typeface="Wingdings" panose="05000000000000000000" pitchFamily="2" charset="2"/>
              <a:buChar char="v"/>
            </a:pPr>
            <a:r>
              <a:rPr lang="en-US" sz="1400" dirty="0"/>
              <a:t>KNOW THE SYSTEM DETAILS OF STUDENTS</a:t>
            </a:r>
          </a:p>
          <a:p>
            <a:pPr>
              <a:buFont typeface="Wingdings" panose="05000000000000000000" pitchFamily="2" charset="2"/>
              <a:buChar char="v"/>
            </a:pPr>
            <a:r>
              <a:rPr lang="en-US" sz="1400" dirty="0"/>
              <a:t>EXTEND TEST TIME FOR SPECIFIC STUDENTS</a:t>
            </a:r>
          </a:p>
          <a:p>
            <a:pPr>
              <a:buFont typeface="Wingdings" panose="05000000000000000000" pitchFamily="2" charset="2"/>
              <a:buChar char="v"/>
            </a:pPr>
            <a:r>
              <a:rPr lang="en-US" sz="1400" dirty="0"/>
              <a:t>TERMINATE TESTS FOR SPECIFIC STUDENTS</a:t>
            </a:r>
          </a:p>
          <a:p>
            <a:pPr>
              <a:buFont typeface="Wingdings" panose="05000000000000000000" pitchFamily="2" charset="2"/>
              <a:buChar char="v"/>
            </a:pPr>
            <a:endParaRPr lang="en-US" sz="1400" dirty="0"/>
          </a:p>
          <a:p>
            <a:pPr>
              <a:buFont typeface="Wingdings" panose="05000000000000000000" pitchFamily="2" charset="2"/>
              <a:buChar char="v"/>
            </a:pPr>
            <a:endParaRPr lang="en-US" sz="1400" dirty="0"/>
          </a:p>
          <a:p>
            <a:pPr>
              <a:buFont typeface="Wingdings" panose="05000000000000000000" pitchFamily="2" charset="2"/>
              <a:buChar char="v"/>
            </a:pPr>
            <a:endParaRPr lang="en-US" sz="1400" dirty="0"/>
          </a:p>
        </p:txBody>
      </p:sp>
      <p:sp>
        <p:nvSpPr>
          <p:cNvPr id="11" name="Subtitle 2"/>
          <p:cNvSpPr>
            <a:spLocks noGrp="1"/>
          </p:cNvSpPr>
          <p:nvPr>
            <p:ph type="subTitle" idx="4294967295"/>
          </p:nvPr>
        </p:nvSpPr>
        <p:spPr>
          <a:xfrm>
            <a:off x="107504" y="330121"/>
            <a:ext cx="3744416" cy="432048"/>
          </a:xfrm>
        </p:spPr>
        <p:txBody>
          <a:bodyPr>
            <a:noAutofit/>
          </a:bodyPr>
          <a:lstStyle/>
          <a:p>
            <a:pPr marL="0" indent="0" algn="ctr">
              <a:buNone/>
            </a:pPr>
            <a:r>
              <a:rPr lang="en-US" sz="1600" dirty="0">
                <a:solidFill>
                  <a:srgbClr val="FF0054"/>
                </a:solidFill>
              </a:rPr>
              <a:t>MONITOR STUDENTS LIVE REMOTELY</a:t>
            </a:r>
            <a:endParaRPr lang="en-IN" sz="1600" dirty="0">
              <a:solidFill>
                <a:srgbClr val="FF0054"/>
              </a:solidFill>
            </a:endParaRPr>
          </a:p>
        </p:txBody>
      </p:sp>
      <p:sp>
        <p:nvSpPr>
          <p:cNvPr id="7" name="Slide Number Placeholder 7">
            <a:extLst>
              <a:ext uri="{FF2B5EF4-FFF2-40B4-BE49-F238E27FC236}">
                <a16:creationId xmlns:a16="http://schemas.microsoft.com/office/drawing/2014/main" id="{069139CF-696E-4530-89BA-A139AD64FA5A}"/>
              </a:ext>
            </a:extLst>
          </p:cNvPr>
          <p:cNvSpPr>
            <a:spLocks noGrp="1"/>
          </p:cNvSpPr>
          <p:nvPr>
            <p:ph type="sldNum" sz="quarter" idx="12"/>
          </p:nvPr>
        </p:nvSpPr>
        <p:spPr>
          <a:xfrm>
            <a:off x="6553200" y="4767263"/>
            <a:ext cx="2133600" cy="273844"/>
          </a:xfrm>
        </p:spPr>
        <p:txBody>
          <a:bodyPr/>
          <a:lstStyle/>
          <a:p>
            <a:fld id="{F5F93BF2-3CA6-4BD8-AF34-039904856E33}" type="slidenum">
              <a:rPr lang="en-IN" smtClean="0"/>
              <a:t>5</a:t>
            </a:fld>
            <a:endParaRPr lang="en-IN" dirty="0"/>
          </a:p>
        </p:txBody>
      </p:sp>
      <p:pic>
        <p:nvPicPr>
          <p:cNvPr id="6" name="Picture 5">
            <a:extLst>
              <a:ext uri="{FF2B5EF4-FFF2-40B4-BE49-F238E27FC236}">
                <a16:creationId xmlns:a16="http://schemas.microsoft.com/office/drawing/2014/main" id="{98CB335E-A920-BA52-9CDC-4F820BC8FD76}"/>
              </a:ext>
            </a:extLst>
          </p:cNvPr>
          <p:cNvPicPr>
            <a:picLocks noChangeAspect="1"/>
          </p:cNvPicPr>
          <p:nvPr/>
        </p:nvPicPr>
        <p:blipFill>
          <a:blip r:embed="rId2"/>
          <a:stretch>
            <a:fillRect/>
          </a:stretch>
        </p:blipFill>
        <p:spPr>
          <a:xfrm>
            <a:off x="4148771" y="843558"/>
            <a:ext cx="4887725" cy="2973367"/>
          </a:xfrm>
          <a:prstGeom prst="rect">
            <a:avLst/>
          </a:prstGeom>
          <a:noFill/>
          <a:ln w="9525"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pic>
    </p:spTree>
    <p:extLst>
      <p:ext uri="{BB962C8B-B14F-4D97-AF65-F5344CB8AC3E}">
        <p14:creationId xmlns:p14="http://schemas.microsoft.com/office/powerpoint/2010/main" val="33904994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p:cNvSpPr/>
          <p:nvPr/>
        </p:nvSpPr>
        <p:spPr>
          <a:xfrm>
            <a:off x="2668867" y="4731990"/>
            <a:ext cx="3960440" cy="241285"/>
          </a:xfrm>
          <a:prstGeom prst="rect">
            <a:avLst/>
          </a:prstGeom>
        </p:spPr>
        <p:txBody>
          <a:bodyPr wrap="square">
            <a:spAutoFit/>
          </a:bodyPr>
          <a:lstStyle/>
          <a:p>
            <a:r>
              <a:rPr lang="en-IN" sz="968" dirty="0"/>
              <a:t>www.tecknowscope.com  |  www.lovemytest.com   |   Bengaluru India  </a:t>
            </a:r>
          </a:p>
        </p:txBody>
      </p:sp>
      <p:sp>
        <p:nvSpPr>
          <p:cNvPr id="16" name="Subtitle 2"/>
          <p:cNvSpPr>
            <a:spLocks noGrp="1"/>
          </p:cNvSpPr>
          <p:nvPr>
            <p:ph type="subTitle" idx="4294967295"/>
          </p:nvPr>
        </p:nvSpPr>
        <p:spPr>
          <a:xfrm>
            <a:off x="5580112" y="317531"/>
            <a:ext cx="3338630" cy="432048"/>
          </a:xfrm>
        </p:spPr>
        <p:txBody>
          <a:bodyPr>
            <a:noAutofit/>
          </a:bodyPr>
          <a:lstStyle/>
          <a:p>
            <a:pPr marL="0" indent="0" algn="ctr">
              <a:buNone/>
            </a:pPr>
            <a:r>
              <a:rPr lang="en-US" sz="1600" dirty="0">
                <a:solidFill>
                  <a:srgbClr val="FF0054"/>
                </a:solidFill>
              </a:rPr>
              <a:t>Examination Solutions for Schools</a:t>
            </a:r>
            <a:endParaRPr lang="en-IN" sz="1600" dirty="0">
              <a:solidFill>
                <a:srgbClr val="FF0054"/>
              </a:solidFill>
            </a:endParaRPr>
          </a:p>
        </p:txBody>
      </p:sp>
      <p:sp>
        <p:nvSpPr>
          <p:cNvPr id="9" name="Subtitle 2"/>
          <p:cNvSpPr>
            <a:spLocks noGrp="1"/>
          </p:cNvSpPr>
          <p:nvPr>
            <p:ph type="subTitle" idx="4294967295"/>
          </p:nvPr>
        </p:nvSpPr>
        <p:spPr>
          <a:xfrm>
            <a:off x="323528" y="627534"/>
            <a:ext cx="4680520" cy="2232248"/>
          </a:xfrm>
        </p:spPr>
        <p:txBody>
          <a:bodyPr>
            <a:noAutofit/>
          </a:bodyPr>
          <a:lstStyle/>
          <a:p>
            <a:pPr>
              <a:buFont typeface="Wingdings" panose="05000000000000000000" pitchFamily="2" charset="2"/>
              <a:buChar char="v"/>
            </a:pPr>
            <a:r>
              <a:rPr lang="en-IN" sz="1400" dirty="0"/>
              <a:t>10 DIFFERENT TYPES SUBJECTIVE QUESTIONS</a:t>
            </a:r>
          </a:p>
          <a:p>
            <a:pPr>
              <a:buFont typeface="Wingdings" panose="05000000000000000000" pitchFamily="2" charset="2"/>
              <a:buChar char="v"/>
            </a:pPr>
            <a:r>
              <a:rPr lang="en-US" sz="1400" dirty="0"/>
              <a:t>ANSWERS CAN BE TYPED-IN OR WRITTEN ON PAPER AND PHOTOS TAKEN FROM SYSTEM</a:t>
            </a:r>
          </a:p>
          <a:p>
            <a:pPr>
              <a:buFont typeface="Wingdings" panose="05000000000000000000" pitchFamily="2" charset="2"/>
              <a:buChar char="v"/>
            </a:pPr>
            <a:r>
              <a:rPr lang="en-US" sz="1400" dirty="0"/>
              <a:t>UPLOAD UP TO 5 ANSWER PAGES PER QUESTION</a:t>
            </a:r>
          </a:p>
          <a:p>
            <a:pPr>
              <a:buFont typeface="Wingdings" panose="05000000000000000000" pitchFamily="2" charset="2"/>
              <a:buChar char="v"/>
            </a:pPr>
            <a:r>
              <a:rPr lang="en-US" sz="1400" dirty="0"/>
              <a:t>TEACHERS CAN EVALUATE STUDENT BY STUDENT</a:t>
            </a:r>
          </a:p>
          <a:p>
            <a:pPr>
              <a:buFont typeface="Wingdings" panose="05000000000000000000" pitchFamily="2" charset="2"/>
              <a:buChar char="v"/>
            </a:pPr>
            <a:r>
              <a:rPr lang="en-US" sz="1400" dirty="0"/>
              <a:t>CAN HAVE BOTH SUBJECTIVE AND OBJECTIVE QUESTIONS</a:t>
            </a:r>
          </a:p>
          <a:p>
            <a:pPr>
              <a:buFont typeface="Wingdings" panose="05000000000000000000" pitchFamily="2" charset="2"/>
              <a:buChar char="v"/>
            </a:pPr>
            <a:r>
              <a:rPr lang="en-US" sz="1400" dirty="0"/>
              <a:t>RESULTS CAN BE PUBLISHED ONLINE</a:t>
            </a:r>
          </a:p>
          <a:p>
            <a:pPr>
              <a:buFont typeface="Wingdings" panose="05000000000000000000" pitchFamily="2" charset="2"/>
              <a:buChar char="v"/>
            </a:pPr>
            <a:r>
              <a:rPr lang="en-US" sz="1400" dirty="0"/>
              <a:t>STUDENTS/PARENTS CAN ACCESS RESULTS WITH SOLUTIONS</a:t>
            </a:r>
          </a:p>
        </p:txBody>
      </p:sp>
      <p:sp>
        <p:nvSpPr>
          <p:cNvPr id="11" name="Subtitle 2"/>
          <p:cNvSpPr>
            <a:spLocks noGrp="1"/>
          </p:cNvSpPr>
          <p:nvPr>
            <p:ph type="subTitle" idx="4294967295"/>
          </p:nvPr>
        </p:nvSpPr>
        <p:spPr>
          <a:xfrm>
            <a:off x="-108520" y="342133"/>
            <a:ext cx="3338630" cy="432048"/>
          </a:xfrm>
        </p:spPr>
        <p:txBody>
          <a:bodyPr>
            <a:noAutofit/>
          </a:bodyPr>
          <a:lstStyle/>
          <a:p>
            <a:pPr marL="0" indent="0" algn="ctr">
              <a:buNone/>
            </a:pPr>
            <a:r>
              <a:rPr lang="en-US" sz="1600" dirty="0">
                <a:solidFill>
                  <a:srgbClr val="FF0054"/>
                </a:solidFill>
              </a:rPr>
              <a:t>SUBJECTIVE EXAMINATIONS</a:t>
            </a:r>
            <a:endParaRPr lang="en-IN" sz="1600" dirty="0">
              <a:solidFill>
                <a:srgbClr val="FF0054"/>
              </a:solidFill>
            </a:endParaRPr>
          </a:p>
        </p:txBody>
      </p:sp>
      <p:sp>
        <p:nvSpPr>
          <p:cNvPr id="7" name="Subtitle 2">
            <a:extLst>
              <a:ext uri="{FF2B5EF4-FFF2-40B4-BE49-F238E27FC236}">
                <a16:creationId xmlns:a16="http://schemas.microsoft.com/office/drawing/2014/main" id="{2F29F2B6-1E54-449C-A5D3-A6219FF20E16}"/>
              </a:ext>
            </a:extLst>
          </p:cNvPr>
          <p:cNvSpPr txBox="1">
            <a:spLocks/>
          </p:cNvSpPr>
          <p:nvPr/>
        </p:nvSpPr>
        <p:spPr>
          <a:xfrm>
            <a:off x="323528" y="3291830"/>
            <a:ext cx="4896544" cy="1152128"/>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Font typeface="Wingdings" panose="05000000000000000000" pitchFamily="2" charset="2"/>
              <a:buChar char="v"/>
            </a:pPr>
            <a:r>
              <a:rPr lang="en-IN" sz="1400" dirty="0"/>
              <a:t>TEACHERS GET AN EVALUATION PANEL</a:t>
            </a:r>
          </a:p>
          <a:p>
            <a:pPr>
              <a:buFont typeface="Wingdings" panose="05000000000000000000" pitchFamily="2" charset="2"/>
              <a:buChar char="v"/>
            </a:pPr>
            <a:r>
              <a:rPr lang="en-US" sz="1400" dirty="0"/>
              <a:t>EVALUATE ONLINE, GIVE MARKS AND ADD COMMENTS</a:t>
            </a:r>
          </a:p>
          <a:p>
            <a:pPr>
              <a:buFont typeface="Wingdings" panose="05000000000000000000" pitchFamily="2" charset="2"/>
              <a:buChar char="v"/>
            </a:pPr>
            <a:r>
              <a:rPr lang="en-US" sz="1400" dirty="0"/>
              <a:t>ANNOTATE ON ANSWER PHOTOS SUBMITTED BY STUDENTS</a:t>
            </a:r>
          </a:p>
          <a:p>
            <a:pPr>
              <a:buFont typeface="Wingdings" panose="05000000000000000000" pitchFamily="2" charset="2"/>
              <a:buChar char="v"/>
            </a:pPr>
            <a:r>
              <a:rPr lang="en-US" sz="1400" dirty="0"/>
              <a:t>SHARE WITH OTHER TEACHERS TO EVALUATE</a:t>
            </a:r>
          </a:p>
        </p:txBody>
      </p:sp>
      <p:sp>
        <p:nvSpPr>
          <p:cNvPr id="8" name="Subtitle 2">
            <a:extLst>
              <a:ext uri="{FF2B5EF4-FFF2-40B4-BE49-F238E27FC236}">
                <a16:creationId xmlns:a16="http://schemas.microsoft.com/office/drawing/2014/main" id="{93318B77-2E5B-48AB-A7AE-5512AE80C647}"/>
              </a:ext>
            </a:extLst>
          </p:cNvPr>
          <p:cNvSpPr txBox="1">
            <a:spLocks/>
          </p:cNvSpPr>
          <p:nvPr/>
        </p:nvSpPr>
        <p:spPr>
          <a:xfrm>
            <a:off x="-180528" y="3003798"/>
            <a:ext cx="3338630" cy="432048"/>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sz="1600" dirty="0">
                <a:solidFill>
                  <a:srgbClr val="FF0054"/>
                </a:solidFill>
              </a:rPr>
              <a:t>SUBJECTIVE EVALUATION</a:t>
            </a:r>
            <a:endParaRPr lang="en-IN" sz="1600" dirty="0">
              <a:solidFill>
                <a:srgbClr val="FF0054"/>
              </a:solidFill>
            </a:endParaRPr>
          </a:p>
        </p:txBody>
      </p:sp>
      <p:sp>
        <p:nvSpPr>
          <p:cNvPr id="10" name="Slide Number Placeholder 7">
            <a:extLst>
              <a:ext uri="{FF2B5EF4-FFF2-40B4-BE49-F238E27FC236}">
                <a16:creationId xmlns:a16="http://schemas.microsoft.com/office/drawing/2014/main" id="{3C31DB07-D2CB-4305-86F5-4C239B64D99C}"/>
              </a:ext>
            </a:extLst>
          </p:cNvPr>
          <p:cNvSpPr>
            <a:spLocks noGrp="1"/>
          </p:cNvSpPr>
          <p:nvPr>
            <p:ph type="sldNum" sz="quarter" idx="12"/>
          </p:nvPr>
        </p:nvSpPr>
        <p:spPr>
          <a:xfrm>
            <a:off x="6553200" y="4767263"/>
            <a:ext cx="2133600" cy="273844"/>
          </a:xfrm>
        </p:spPr>
        <p:txBody>
          <a:bodyPr/>
          <a:lstStyle/>
          <a:p>
            <a:fld id="{F5F93BF2-3CA6-4BD8-AF34-039904856E33}" type="slidenum">
              <a:rPr lang="en-IN" smtClean="0"/>
              <a:t>6</a:t>
            </a:fld>
            <a:endParaRPr lang="en-IN" dirty="0"/>
          </a:p>
        </p:txBody>
      </p:sp>
      <p:pic>
        <p:nvPicPr>
          <p:cNvPr id="2" name="Picture 1">
            <a:extLst>
              <a:ext uri="{FF2B5EF4-FFF2-40B4-BE49-F238E27FC236}">
                <a16:creationId xmlns:a16="http://schemas.microsoft.com/office/drawing/2014/main" id="{D903C370-DAAA-562A-3C98-C761AA5AC983}"/>
              </a:ext>
            </a:extLst>
          </p:cNvPr>
          <p:cNvPicPr>
            <a:picLocks noChangeAspect="1"/>
          </p:cNvPicPr>
          <p:nvPr/>
        </p:nvPicPr>
        <p:blipFill>
          <a:blip r:embed="rId2"/>
          <a:stretch>
            <a:fillRect/>
          </a:stretch>
        </p:blipFill>
        <p:spPr>
          <a:xfrm>
            <a:off x="5004048" y="1146697"/>
            <a:ext cx="4070924" cy="2232247"/>
          </a:xfrm>
          <a:prstGeom prst="rect">
            <a:avLst/>
          </a:prstGeom>
          <a:noFill/>
          <a:ln w="9525"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pic>
    </p:spTree>
    <p:extLst>
      <p:ext uri="{BB962C8B-B14F-4D97-AF65-F5344CB8AC3E}">
        <p14:creationId xmlns:p14="http://schemas.microsoft.com/office/powerpoint/2010/main" val="21460624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p:cNvSpPr/>
          <p:nvPr/>
        </p:nvSpPr>
        <p:spPr>
          <a:xfrm>
            <a:off x="2668867" y="4731990"/>
            <a:ext cx="3960440" cy="241285"/>
          </a:xfrm>
          <a:prstGeom prst="rect">
            <a:avLst/>
          </a:prstGeom>
        </p:spPr>
        <p:txBody>
          <a:bodyPr wrap="square">
            <a:spAutoFit/>
          </a:bodyPr>
          <a:lstStyle/>
          <a:p>
            <a:r>
              <a:rPr lang="en-IN" sz="968" dirty="0"/>
              <a:t>www.tecknowscope.com  |  www.lovemytest.com   |   Bengaluru India  </a:t>
            </a:r>
          </a:p>
        </p:txBody>
      </p:sp>
      <p:sp>
        <p:nvSpPr>
          <p:cNvPr id="16" name="Subtitle 2"/>
          <p:cNvSpPr>
            <a:spLocks noGrp="1"/>
          </p:cNvSpPr>
          <p:nvPr>
            <p:ph type="subTitle" idx="4294967295"/>
          </p:nvPr>
        </p:nvSpPr>
        <p:spPr>
          <a:xfrm>
            <a:off x="5580112" y="317531"/>
            <a:ext cx="3338630" cy="432048"/>
          </a:xfrm>
        </p:spPr>
        <p:txBody>
          <a:bodyPr>
            <a:noAutofit/>
          </a:bodyPr>
          <a:lstStyle/>
          <a:p>
            <a:pPr marL="0" indent="0" algn="ctr">
              <a:buNone/>
            </a:pPr>
            <a:r>
              <a:rPr lang="en-US" sz="1600" dirty="0">
                <a:solidFill>
                  <a:srgbClr val="FF0054"/>
                </a:solidFill>
              </a:rPr>
              <a:t>Examination Solutions for Schools</a:t>
            </a:r>
            <a:endParaRPr lang="en-IN" sz="1600" dirty="0">
              <a:solidFill>
                <a:srgbClr val="FF0054"/>
              </a:solidFill>
            </a:endParaRPr>
          </a:p>
        </p:txBody>
      </p:sp>
      <p:sp>
        <p:nvSpPr>
          <p:cNvPr id="9" name="Subtitle 2"/>
          <p:cNvSpPr>
            <a:spLocks noGrp="1"/>
          </p:cNvSpPr>
          <p:nvPr>
            <p:ph type="subTitle" idx="4294967295"/>
          </p:nvPr>
        </p:nvSpPr>
        <p:spPr>
          <a:xfrm>
            <a:off x="323528" y="627534"/>
            <a:ext cx="4536504" cy="1058973"/>
          </a:xfrm>
        </p:spPr>
        <p:txBody>
          <a:bodyPr>
            <a:noAutofit/>
          </a:bodyPr>
          <a:lstStyle/>
          <a:p>
            <a:pPr>
              <a:buFont typeface="Wingdings" panose="05000000000000000000" pitchFamily="2" charset="2"/>
              <a:buChar char="v"/>
            </a:pPr>
            <a:r>
              <a:rPr lang="en-IN" sz="1400" dirty="0"/>
              <a:t>MULTIPLE CHOICE AND TRUE AND FALSE QUESTIONS</a:t>
            </a:r>
          </a:p>
          <a:p>
            <a:pPr>
              <a:buFont typeface="Wingdings" panose="05000000000000000000" pitchFamily="2" charset="2"/>
              <a:buChar char="v"/>
            </a:pPr>
            <a:r>
              <a:rPr lang="en-US" sz="1400" dirty="0"/>
              <a:t>TIMED TEST GETS SUBMITTED AUTOMATICALLY</a:t>
            </a:r>
            <a:endParaRPr lang="en-IN" sz="1400" dirty="0"/>
          </a:p>
          <a:p>
            <a:pPr>
              <a:buFont typeface="Wingdings" panose="05000000000000000000" pitchFamily="2" charset="2"/>
              <a:buChar char="v"/>
            </a:pPr>
            <a:r>
              <a:rPr lang="en-US" sz="1400" dirty="0"/>
              <a:t>EVALUATION DONE AUTOMATICALLY</a:t>
            </a:r>
          </a:p>
          <a:p>
            <a:pPr>
              <a:buFont typeface="Wingdings" panose="05000000000000000000" pitchFamily="2" charset="2"/>
              <a:buChar char="v"/>
            </a:pPr>
            <a:r>
              <a:rPr lang="en-US" sz="1400" dirty="0"/>
              <a:t>INSTANT SCORE SHEETS</a:t>
            </a:r>
          </a:p>
        </p:txBody>
      </p:sp>
      <p:sp>
        <p:nvSpPr>
          <p:cNvPr id="11" name="Subtitle 2"/>
          <p:cNvSpPr>
            <a:spLocks noGrp="1"/>
          </p:cNvSpPr>
          <p:nvPr>
            <p:ph type="subTitle" idx="4294967295"/>
          </p:nvPr>
        </p:nvSpPr>
        <p:spPr>
          <a:xfrm>
            <a:off x="-108520" y="342133"/>
            <a:ext cx="3338630" cy="432048"/>
          </a:xfrm>
        </p:spPr>
        <p:txBody>
          <a:bodyPr>
            <a:noAutofit/>
          </a:bodyPr>
          <a:lstStyle/>
          <a:p>
            <a:pPr marL="0" indent="0" algn="ctr">
              <a:buNone/>
            </a:pPr>
            <a:r>
              <a:rPr lang="en-US" sz="1600" dirty="0">
                <a:solidFill>
                  <a:srgbClr val="FF0054"/>
                </a:solidFill>
              </a:rPr>
              <a:t>OBJECTIVE EXAMINATIONS</a:t>
            </a:r>
            <a:endParaRPr lang="en-IN" sz="1600" dirty="0">
              <a:solidFill>
                <a:srgbClr val="FF0054"/>
              </a:solidFill>
            </a:endParaRPr>
          </a:p>
        </p:txBody>
      </p:sp>
      <p:pic>
        <p:nvPicPr>
          <p:cNvPr id="3" name="Picture 2"/>
          <p:cNvPicPr>
            <a:picLocks noChangeAspect="1"/>
          </p:cNvPicPr>
          <p:nvPr/>
        </p:nvPicPr>
        <p:blipFill>
          <a:blip r:embed="rId2"/>
          <a:stretch>
            <a:fillRect/>
          </a:stretch>
        </p:blipFill>
        <p:spPr>
          <a:xfrm>
            <a:off x="5148064" y="1120173"/>
            <a:ext cx="3651936" cy="3147243"/>
          </a:xfrm>
          <a:prstGeom prst="rect">
            <a:avLst/>
          </a:prstGeom>
        </p:spPr>
      </p:pic>
      <p:sp>
        <p:nvSpPr>
          <p:cNvPr id="7" name="Subtitle 2">
            <a:extLst>
              <a:ext uri="{FF2B5EF4-FFF2-40B4-BE49-F238E27FC236}">
                <a16:creationId xmlns:a16="http://schemas.microsoft.com/office/drawing/2014/main" id="{8BFE8DC4-D6CD-44F5-942A-0CB4AB177B04}"/>
              </a:ext>
            </a:extLst>
          </p:cNvPr>
          <p:cNvSpPr txBox="1">
            <a:spLocks/>
          </p:cNvSpPr>
          <p:nvPr/>
        </p:nvSpPr>
        <p:spPr>
          <a:xfrm>
            <a:off x="323528" y="1779662"/>
            <a:ext cx="2376264" cy="432048"/>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sz="1600" dirty="0">
                <a:solidFill>
                  <a:srgbClr val="FF0054"/>
                </a:solidFill>
              </a:rPr>
              <a:t>MULTIPLE SUBJECT TESTS</a:t>
            </a:r>
            <a:endParaRPr lang="en-IN" sz="1600" dirty="0">
              <a:solidFill>
                <a:srgbClr val="FF0054"/>
              </a:solidFill>
            </a:endParaRPr>
          </a:p>
        </p:txBody>
      </p:sp>
      <p:sp>
        <p:nvSpPr>
          <p:cNvPr id="8" name="Subtitle 2">
            <a:extLst>
              <a:ext uri="{FF2B5EF4-FFF2-40B4-BE49-F238E27FC236}">
                <a16:creationId xmlns:a16="http://schemas.microsoft.com/office/drawing/2014/main" id="{B53F77E2-D9DB-4B31-9DA3-8F8D08AEA624}"/>
              </a:ext>
            </a:extLst>
          </p:cNvPr>
          <p:cNvSpPr txBox="1">
            <a:spLocks/>
          </p:cNvSpPr>
          <p:nvPr/>
        </p:nvSpPr>
        <p:spPr>
          <a:xfrm>
            <a:off x="344000" y="2064216"/>
            <a:ext cx="4536504" cy="612068"/>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Font typeface="Wingdings" panose="05000000000000000000" pitchFamily="2" charset="2"/>
              <a:buChar char="v"/>
            </a:pPr>
            <a:r>
              <a:rPr lang="en-IN" sz="1400" dirty="0"/>
              <a:t>TESTS WITH MULTIPLE SUBJECTS IN ONE EXAM</a:t>
            </a:r>
          </a:p>
          <a:p>
            <a:pPr>
              <a:buFont typeface="Wingdings" panose="05000000000000000000" pitchFamily="2" charset="2"/>
              <a:buChar char="v"/>
            </a:pPr>
            <a:r>
              <a:rPr lang="en-IN" sz="1400" dirty="0"/>
              <a:t>SUITABLE FOR ENTRANCE EXAMS</a:t>
            </a:r>
          </a:p>
          <a:p>
            <a:pPr>
              <a:buFont typeface="Wingdings" panose="05000000000000000000" pitchFamily="2" charset="2"/>
              <a:buChar char="v"/>
            </a:pPr>
            <a:endParaRPr lang="en-US" sz="1400" dirty="0"/>
          </a:p>
        </p:txBody>
      </p:sp>
      <p:sp>
        <p:nvSpPr>
          <p:cNvPr id="10" name="Subtitle 2">
            <a:extLst>
              <a:ext uri="{FF2B5EF4-FFF2-40B4-BE49-F238E27FC236}">
                <a16:creationId xmlns:a16="http://schemas.microsoft.com/office/drawing/2014/main" id="{462D7DC3-19B8-4ECE-8DC2-3799D76F39B4}"/>
              </a:ext>
            </a:extLst>
          </p:cNvPr>
          <p:cNvSpPr txBox="1">
            <a:spLocks/>
          </p:cNvSpPr>
          <p:nvPr/>
        </p:nvSpPr>
        <p:spPr>
          <a:xfrm>
            <a:off x="333792" y="2737723"/>
            <a:ext cx="1645920" cy="432048"/>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sz="1600" dirty="0">
                <a:solidFill>
                  <a:srgbClr val="FF0054"/>
                </a:solidFill>
              </a:rPr>
              <a:t>OTHER OPTIONS</a:t>
            </a:r>
            <a:endParaRPr lang="en-IN" sz="1600" dirty="0">
              <a:solidFill>
                <a:srgbClr val="FF0054"/>
              </a:solidFill>
            </a:endParaRPr>
          </a:p>
        </p:txBody>
      </p:sp>
      <p:sp>
        <p:nvSpPr>
          <p:cNvPr id="12" name="Subtitle 2">
            <a:extLst>
              <a:ext uri="{FF2B5EF4-FFF2-40B4-BE49-F238E27FC236}">
                <a16:creationId xmlns:a16="http://schemas.microsoft.com/office/drawing/2014/main" id="{9BA2F146-2DC1-4189-A923-F8792F9AE7C3}"/>
              </a:ext>
            </a:extLst>
          </p:cNvPr>
          <p:cNvSpPr txBox="1">
            <a:spLocks/>
          </p:cNvSpPr>
          <p:nvPr/>
        </p:nvSpPr>
        <p:spPr>
          <a:xfrm>
            <a:off x="354264" y="3022276"/>
            <a:ext cx="4721792" cy="134967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Font typeface="Wingdings" panose="05000000000000000000" pitchFamily="2" charset="2"/>
              <a:buChar char="v"/>
            </a:pPr>
            <a:r>
              <a:rPr lang="en-US" sz="1400" dirty="0"/>
              <a:t>OPTION FOR NEGATIVE MARKING</a:t>
            </a:r>
          </a:p>
          <a:p>
            <a:pPr>
              <a:buFont typeface="Wingdings" panose="05000000000000000000" pitchFamily="2" charset="2"/>
              <a:buChar char="v"/>
            </a:pPr>
            <a:r>
              <a:rPr lang="en-IN" sz="1400" dirty="0"/>
              <a:t>OPTION FOR SHUFFLING QUESTIONS FOR EVERY STUDENT</a:t>
            </a:r>
          </a:p>
          <a:p>
            <a:pPr>
              <a:buFont typeface="Wingdings" panose="05000000000000000000" pitchFamily="2" charset="2"/>
              <a:buChar char="v"/>
            </a:pPr>
            <a:r>
              <a:rPr lang="en-IN" sz="1400" dirty="0"/>
              <a:t>OPTION TO SET THE LATE ENTRY TIME LIMIT</a:t>
            </a:r>
          </a:p>
          <a:p>
            <a:pPr>
              <a:buFont typeface="Wingdings" panose="05000000000000000000" pitchFamily="2" charset="2"/>
              <a:buChar char="v"/>
            </a:pPr>
            <a:r>
              <a:rPr lang="en-IN" sz="1400" dirty="0"/>
              <a:t>OPTION TO HARDSTOP A TEST</a:t>
            </a:r>
            <a:r>
              <a:rPr lang="en-US" sz="1400" dirty="0"/>
              <a:t> IRRESPECTIVE OF START TIME</a:t>
            </a:r>
            <a:endParaRPr lang="en-IN" sz="1400" dirty="0"/>
          </a:p>
        </p:txBody>
      </p:sp>
      <p:sp>
        <p:nvSpPr>
          <p:cNvPr id="13" name="Slide Number Placeholder 7">
            <a:extLst>
              <a:ext uri="{FF2B5EF4-FFF2-40B4-BE49-F238E27FC236}">
                <a16:creationId xmlns:a16="http://schemas.microsoft.com/office/drawing/2014/main" id="{C5139860-315C-41BB-A619-DA55A46B54B7}"/>
              </a:ext>
            </a:extLst>
          </p:cNvPr>
          <p:cNvSpPr>
            <a:spLocks noGrp="1"/>
          </p:cNvSpPr>
          <p:nvPr>
            <p:ph type="sldNum" sz="quarter" idx="12"/>
          </p:nvPr>
        </p:nvSpPr>
        <p:spPr>
          <a:xfrm>
            <a:off x="6553200" y="4767263"/>
            <a:ext cx="2133600" cy="273844"/>
          </a:xfrm>
        </p:spPr>
        <p:txBody>
          <a:bodyPr/>
          <a:lstStyle/>
          <a:p>
            <a:fld id="{F5F93BF2-3CA6-4BD8-AF34-039904856E33}" type="slidenum">
              <a:rPr lang="en-IN" smtClean="0"/>
              <a:t>7</a:t>
            </a:fld>
            <a:endParaRPr lang="en-IN" dirty="0"/>
          </a:p>
        </p:txBody>
      </p:sp>
    </p:spTree>
    <p:extLst>
      <p:ext uri="{BB962C8B-B14F-4D97-AF65-F5344CB8AC3E}">
        <p14:creationId xmlns:p14="http://schemas.microsoft.com/office/powerpoint/2010/main" val="13885662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p:cNvSpPr/>
          <p:nvPr/>
        </p:nvSpPr>
        <p:spPr>
          <a:xfrm>
            <a:off x="2668867" y="4731990"/>
            <a:ext cx="3960440" cy="241285"/>
          </a:xfrm>
          <a:prstGeom prst="rect">
            <a:avLst/>
          </a:prstGeom>
        </p:spPr>
        <p:txBody>
          <a:bodyPr wrap="square">
            <a:spAutoFit/>
          </a:bodyPr>
          <a:lstStyle/>
          <a:p>
            <a:r>
              <a:rPr lang="en-IN" sz="968" dirty="0"/>
              <a:t>www.tecknowscope.com  |  www.lovemytest.com   |   Bengaluru India  </a:t>
            </a:r>
          </a:p>
        </p:txBody>
      </p:sp>
      <p:sp>
        <p:nvSpPr>
          <p:cNvPr id="16" name="Subtitle 2"/>
          <p:cNvSpPr>
            <a:spLocks noGrp="1"/>
          </p:cNvSpPr>
          <p:nvPr>
            <p:ph type="subTitle" idx="4294967295"/>
          </p:nvPr>
        </p:nvSpPr>
        <p:spPr>
          <a:xfrm>
            <a:off x="5580112" y="317531"/>
            <a:ext cx="3338630" cy="432048"/>
          </a:xfrm>
        </p:spPr>
        <p:txBody>
          <a:bodyPr>
            <a:noAutofit/>
          </a:bodyPr>
          <a:lstStyle/>
          <a:p>
            <a:pPr marL="0" indent="0" algn="ctr">
              <a:buNone/>
            </a:pPr>
            <a:r>
              <a:rPr lang="en-US" sz="1600" dirty="0">
                <a:solidFill>
                  <a:srgbClr val="FF0054"/>
                </a:solidFill>
              </a:rPr>
              <a:t>Examination Solutions for Schools</a:t>
            </a:r>
            <a:endParaRPr lang="en-IN" sz="1600" dirty="0">
              <a:solidFill>
                <a:srgbClr val="FF0054"/>
              </a:solidFill>
            </a:endParaRPr>
          </a:p>
        </p:txBody>
      </p:sp>
      <p:pic>
        <p:nvPicPr>
          <p:cNvPr id="2" name="Picture 1"/>
          <p:cNvPicPr>
            <a:picLocks noChangeAspect="1"/>
          </p:cNvPicPr>
          <p:nvPr/>
        </p:nvPicPr>
        <p:blipFill>
          <a:blip r:embed="rId2"/>
          <a:stretch>
            <a:fillRect/>
          </a:stretch>
        </p:blipFill>
        <p:spPr>
          <a:xfrm>
            <a:off x="5552123" y="843558"/>
            <a:ext cx="3235332" cy="3484453"/>
          </a:xfrm>
          <a:prstGeom prst="rect">
            <a:avLst/>
          </a:prstGeom>
        </p:spPr>
      </p:pic>
      <p:sp>
        <p:nvSpPr>
          <p:cNvPr id="9" name="Subtitle 2"/>
          <p:cNvSpPr>
            <a:spLocks noGrp="1"/>
          </p:cNvSpPr>
          <p:nvPr>
            <p:ph type="subTitle" idx="4294967295"/>
          </p:nvPr>
        </p:nvSpPr>
        <p:spPr>
          <a:xfrm>
            <a:off x="323528" y="627534"/>
            <a:ext cx="4896544" cy="3960440"/>
          </a:xfrm>
        </p:spPr>
        <p:txBody>
          <a:bodyPr>
            <a:noAutofit/>
          </a:bodyPr>
          <a:lstStyle/>
          <a:p>
            <a:pPr>
              <a:buFont typeface="Wingdings" panose="05000000000000000000" pitchFamily="2" charset="2"/>
              <a:buChar char="v"/>
            </a:pPr>
            <a:r>
              <a:rPr lang="en-IN" sz="1400" dirty="0"/>
              <a:t>TIMED TESTS STARTS AND ENDS ON TIME</a:t>
            </a:r>
          </a:p>
          <a:p>
            <a:pPr>
              <a:buFont typeface="Wingdings" panose="05000000000000000000" pitchFamily="2" charset="2"/>
              <a:buChar char="v"/>
            </a:pPr>
            <a:r>
              <a:rPr lang="en-US" sz="1400" dirty="0"/>
              <a:t>STUDENTS VERIFY THEIR CREDENTIALS AND SYSTEM TAKES A PHOTOS TO START THE TEST</a:t>
            </a:r>
          </a:p>
          <a:p>
            <a:pPr>
              <a:buFont typeface="Wingdings" panose="05000000000000000000" pitchFamily="2" charset="2"/>
              <a:buChar char="v"/>
            </a:pPr>
            <a:r>
              <a:rPr lang="en-US" sz="1400" dirty="0"/>
              <a:t>TEACHER DASHBOARD TO KNOW STUDENT DEVIATIONS AND CAN TERMINATE, PAUSE, RESUME OR RESCHEDULE TESTS AT STUDENT LEVEL</a:t>
            </a:r>
            <a:endParaRPr lang="en-IN" sz="1400" dirty="0"/>
          </a:p>
          <a:p>
            <a:pPr>
              <a:buFont typeface="Wingdings" panose="05000000000000000000" pitchFamily="2" charset="2"/>
              <a:buChar char="v"/>
            </a:pPr>
            <a:r>
              <a:rPr lang="en-US" sz="1400" dirty="0"/>
              <a:t>STUDENTS CANNOT COPY PASTE ANSWERS</a:t>
            </a:r>
          </a:p>
          <a:p>
            <a:pPr>
              <a:buFont typeface="Wingdings" panose="05000000000000000000" pitchFamily="2" charset="2"/>
              <a:buChar char="v"/>
            </a:pPr>
            <a:r>
              <a:rPr lang="en-US" sz="1400" dirty="0"/>
              <a:t>STUDENTS CANNOT BROWSE TO OTHER SITES</a:t>
            </a:r>
          </a:p>
          <a:p>
            <a:pPr>
              <a:buFont typeface="Wingdings" panose="05000000000000000000" pitchFamily="2" charset="2"/>
              <a:buChar char="v"/>
            </a:pPr>
            <a:r>
              <a:rPr lang="en-US" sz="1400" dirty="0"/>
              <a:t>STUDENTS CANNOT LOGIN FROM TWO DEVICES SIMULTANEOUSLY</a:t>
            </a:r>
          </a:p>
          <a:p>
            <a:pPr>
              <a:buFont typeface="Wingdings" panose="05000000000000000000" pitchFamily="2" charset="2"/>
              <a:buChar char="v"/>
            </a:pPr>
            <a:r>
              <a:rPr lang="en-US" sz="1400" dirty="0"/>
              <a:t>VIDEO OF THE STUDENTS RUNNING ON STUDENT DEVICES WHILE EXAM IS ON.</a:t>
            </a:r>
          </a:p>
          <a:p>
            <a:pPr>
              <a:buFont typeface="Wingdings" panose="05000000000000000000" pitchFamily="2" charset="2"/>
              <a:buChar char="v"/>
            </a:pPr>
            <a:r>
              <a:rPr lang="en-US" sz="1400" dirty="0"/>
              <a:t>SYSTEM AUTOMATICALLY TAKES PHOTOS OF STUDENT WHILE EXAM IS ON</a:t>
            </a:r>
          </a:p>
          <a:p>
            <a:pPr>
              <a:buFont typeface="Wingdings" panose="05000000000000000000" pitchFamily="2" charset="2"/>
              <a:buChar char="v"/>
            </a:pPr>
            <a:r>
              <a:rPr lang="en-US" sz="1400" dirty="0"/>
              <a:t>STUDENTS’ PHOTOS AVAILABLE EVEN AFTER EXAMINATION TIME TO CHECK ANY CHEATING</a:t>
            </a:r>
          </a:p>
        </p:txBody>
      </p:sp>
      <p:sp>
        <p:nvSpPr>
          <p:cNvPr id="11" name="Subtitle 2"/>
          <p:cNvSpPr>
            <a:spLocks noGrp="1"/>
          </p:cNvSpPr>
          <p:nvPr>
            <p:ph type="subTitle" idx="4294967295"/>
          </p:nvPr>
        </p:nvSpPr>
        <p:spPr>
          <a:xfrm>
            <a:off x="-108520" y="342133"/>
            <a:ext cx="3338630" cy="432048"/>
          </a:xfrm>
        </p:spPr>
        <p:txBody>
          <a:bodyPr>
            <a:noAutofit/>
          </a:bodyPr>
          <a:lstStyle/>
          <a:p>
            <a:pPr marL="0" indent="0" algn="ctr">
              <a:buNone/>
            </a:pPr>
            <a:r>
              <a:rPr lang="en-US" sz="1600" dirty="0">
                <a:solidFill>
                  <a:srgbClr val="FF0054"/>
                </a:solidFill>
              </a:rPr>
              <a:t>CHEATING PREVENTION</a:t>
            </a:r>
            <a:endParaRPr lang="en-IN" sz="1600" dirty="0">
              <a:solidFill>
                <a:srgbClr val="FF0054"/>
              </a:solidFill>
            </a:endParaRPr>
          </a:p>
        </p:txBody>
      </p:sp>
      <p:sp>
        <p:nvSpPr>
          <p:cNvPr id="7" name="Slide Number Placeholder 7">
            <a:extLst>
              <a:ext uri="{FF2B5EF4-FFF2-40B4-BE49-F238E27FC236}">
                <a16:creationId xmlns:a16="http://schemas.microsoft.com/office/drawing/2014/main" id="{6E04761C-EF20-42E2-9D17-C85045518EE7}"/>
              </a:ext>
            </a:extLst>
          </p:cNvPr>
          <p:cNvSpPr>
            <a:spLocks noGrp="1"/>
          </p:cNvSpPr>
          <p:nvPr>
            <p:ph type="sldNum" sz="quarter" idx="12"/>
          </p:nvPr>
        </p:nvSpPr>
        <p:spPr>
          <a:xfrm>
            <a:off x="6553200" y="4767263"/>
            <a:ext cx="2133600" cy="273844"/>
          </a:xfrm>
        </p:spPr>
        <p:txBody>
          <a:bodyPr/>
          <a:lstStyle/>
          <a:p>
            <a:fld id="{F5F93BF2-3CA6-4BD8-AF34-039904856E33}" type="slidenum">
              <a:rPr lang="en-IN" smtClean="0"/>
              <a:t>8</a:t>
            </a:fld>
            <a:endParaRPr lang="en-IN" dirty="0"/>
          </a:p>
        </p:txBody>
      </p:sp>
    </p:spTree>
    <p:extLst>
      <p:ext uri="{BB962C8B-B14F-4D97-AF65-F5344CB8AC3E}">
        <p14:creationId xmlns:p14="http://schemas.microsoft.com/office/powerpoint/2010/main" val="41780378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p:cNvSpPr/>
          <p:nvPr/>
        </p:nvSpPr>
        <p:spPr>
          <a:xfrm>
            <a:off x="2668867" y="4731990"/>
            <a:ext cx="3960440" cy="241285"/>
          </a:xfrm>
          <a:prstGeom prst="rect">
            <a:avLst/>
          </a:prstGeom>
        </p:spPr>
        <p:txBody>
          <a:bodyPr wrap="square">
            <a:spAutoFit/>
          </a:bodyPr>
          <a:lstStyle/>
          <a:p>
            <a:r>
              <a:rPr lang="en-IN" sz="968" dirty="0"/>
              <a:t>www.tecknowscope.com  |  www.lovemytest.com   |   Bengaluru India  </a:t>
            </a:r>
          </a:p>
        </p:txBody>
      </p:sp>
      <p:sp>
        <p:nvSpPr>
          <p:cNvPr id="16" name="Subtitle 2"/>
          <p:cNvSpPr>
            <a:spLocks noGrp="1"/>
          </p:cNvSpPr>
          <p:nvPr>
            <p:ph type="subTitle" idx="4294967295"/>
          </p:nvPr>
        </p:nvSpPr>
        <p:spPr>
          <a:xfrm>
            <a:off x="5580112" y="317531"/>
            <a:ext cx="3338630" cy="432048"/>
          </a:xfrm>
        </p:spPr>
        <p:txBody>
          <a:bodyPr>
            <a:noAutofit/>
          </a:bodyPr>
          <a:lstStyle/>
          <a:p>
            <a:pPr marL="0" indent="0" algn="ctr">
              <a:buNone/>
            </a:pPr>
            <a:r>
              <a:rPr lang="en-US" sz="1600" dirty="0">
                <a:solidFill>
                  <a:srgbClr val="FF0054"/>
                </a:solidFill>
              </a:rPr>
              <a:t>Examination Solutions for Schools</a:t>
            </a:r>
            <a:endParaRPr lang="en-IN" sz="1600" dirty="0">
              <a:solidFill>
                <a:srgbClr val="FF0054"/>
              </a:solidFill>
            </a:endParaRPr>
          </a:p>
        </p:txBody>
      </p:sp>
      <p:sp>
        <p:nvSpPr>
          <p:cNvPr id="9" name="Subtitle 2"/>
          <p:cNvSpPr>
            <a:spLocks noGrp="1"/>
          </p:cNvSpPr>
          <p:nvPr>
            <p:ph type="subTitle" idx="4294967295"/>
          </p:nvPr>
        </p:nvSpPr>
        <p:spPr>
          <a:xfrm>
            <a:off x="251520" y="627534"/>
            <a:ext cx="4464496" cy="3960440"/>
          </a:xfrm>
        </p:spPr>
        <p:txBody>
          <a:bodyPr>
            <a:noAutofit/>
          </a:bodyPr>
          <a:lstStyle/>
          <a:p>
            <a:pPr>
              <a:buFont typeface="Wingdings" panose="05000000000000000000" pitchFamily="2" charset="2"/>
              <a:buChar char="v"/>
            </a:pPr>
            <a:r>
              <a:rPr lang="en-IN" sz="1400" dirty="0"/>
              <a:t>GENERATE QUESTION PAPERS AUTOMATICALLY</a:t>
            </a:r>
          </a:p>
          <a:p>
            <a:pPr>
              <a:buFont typeface="Wingdings" panose="05000000000000000000" pitchFamily="2" charset="2"/>
              <a:buChar char="v"/>
            </a:pPr>
            <a:r>
              <a:rPr lang="en-US" sz="1400" dirty="0"/>
              <a:t>TEACHERS CAN CHANGE SELECTED QUESTIONS</a:t>
            </a:r>
          </a:p>
          <a:p>
            <a:pPr>
              <a:buFont typeface="Wingdings" panose="05000000000000000000" pitchFamily="2" charset="2"/>
              <a:buChar char="v"/>
            </a:pPr>
            <a:r>
              <a:rPr lang="en-US" sz="1400" dirty="0"/>
              <a:t>CHOOSE QUESTIONS AS NEEDED</a:t>
            </a:r>
          </a:p>
          <a:p>
            <a:pPr>
              <a:buFont typeface="Wingdings" panose="05000000000000000000" pitchFamily="2" charset="2"/>
              <a:buChar char="v"/>
            </a:pPr>
            <a:r>
              <a:rPr lang="en-US" sz="1400" dirty="0"/>
              <a:t>ADD YOUR OWN QUESTIONS</a:t>
            </a:r>
          </a:p>
          <a:p>
            <a:pPr>
              <a:buFont typeface="Wingdings" panose="05000000000000000000" pitchFamily="2" charset="2"/>
              <a:buChar char="v"/>
            </a:pPr>
            <a:r>
              <a:rPr lang="en-US" sz="1400" dirty="0"/>
              <a:t>ADD QUESTIONS IN REGIONAL LANGUAGES TOO</a:t>
            </a:r>
          </a:p>
          <a:p>
            <a:pPr>
              <a:buFont typeface="Wingdings" panose="05000000000000000000" pitchFamily="2" charset="2"/>
              <a:buChar char="v"/>
            </a:pPr>
            <a:r>
              <a:rPr lang="en-US" sz="1400" dirty="0"/>
              <a:t>10 DIFFERENT TYPES OF QUESTIONS TO CHOOSE FROM</a:t>
            </a:r>
          </a:p>
          <a:p>
            <a:pPr>
              <a:buFont typeface="Wingdings" panose="05000000000000000000" pitchFamily="2" charset="2"/>
              <a:buChar char="v"/>
            </a:pPr>
            <a:r>
              <a:rPr lang="en-US" sz="1400" dirty="0"/>
              <a:t>QUESTIONS WITH SOLUTIONS</a:t>
            </a:r>
          </a:p>
          <a:p>
            <a:pPr>
              <a:buFont typeface="Wingdings" panose="05000000000000000000" pitchFamily="2" charset="2"/>
              <a:buChar char="v"/>
            </a:pPr>
            <a:r>
              <a:rPr lang="en-US" sz="1400" dirty="0"/>
              <a:t>TEACHERS COPY OF QUESTION PAPER WITH SOLUTIONS</a:t>
            </a:r>
          </a:p>
          <a:p>
            <a:pPr>
              <a:buFont typeface="Wingdings" panose="05000000000000000000" pitchFamily="2" charset="2"/>
              <a:buChar char="v"/>
            </a:pPr>
            <a:r>
              <a:rPr lang="en-US" sz="1400" dirty="0"/>
              <a:t>READY CONTENT FOR CBSE/NCERT 1-12 ALL SUBJECTS</a:t>
            </a:r>
          </a:p>
          <a:p>
            <a:pPr>
              <a:buFont typeface="Wingdings" panose="05000000000000000000" pitchFamily="2" charset="2"/>
              <a:buChar char="v"/>
            </a:pPr>
            <a:r>
              <a:rPr lang="en-US" sz="1400" dirty="0"/>
              <a:t>QUESTIONS WITH EQUATIONS AND FORMULAS</a:t>
            </a:r>
          </a:p>
          <a:p>
            <a:pPr>
              <a:buFont typeface="Wingdings" panose="05000000000000000000" pitchFamily="2" charset="2"/>
              <a:buChar char="v"/>
            </a:pPr>
            <a:r>
              <a:rPr lang="en-US" sz="1400" dirty="0"/>
              <a:t>MCQ OPTIONS CAN BE EVEN IMAGES</a:t>
            </a:r>
          </a:p>
          <a:p>
            <a:pPr>
              <a:buFont typeface="Wingdings" panose="05000000000000000000" pitchFamily="2" charset="2"/>
              <a:buChar char="v"/>
            </a:pPr>
            <a:r>
              <a:rPr lang="en-US" sz="1400" dirty="0"/>
              <a:t>5-MINUTE PROCESS TO GENERATE QUESTION PAPERS AUTOMATICALLY WITH THE HELP OF A BLUE PRINT</a:t>
            </a:r>
          </a:p>
        </p:txBody>
      </p:sp>
      <p:sp>
        <p:nvSpPr>
          <p:cNvPr id="11" name="Subtitle 2"/>
          <p:cNvSpPr>
            <a:spLocks noGrp="1"/>
          </p:cNvSpPr>
          <p:nvPr>
            <p:ph type="subTitle" idx="4294967295"/>
          </p:nvPr>
        </p:nvSpPr>
        <p:spPr>
          <a:xfrm>
            <a:off x="-36512" y="310597"/>
            <a:ext cx="3338630" cy="432048"/>
          </a:xfrm>
        </p:spPr>
        <p:txBody>
          <a:bodyPr>
            <a:noAutofit/>
          </a:bodyPr>
          <a:lstStyle/>
          <a:p>
            <a:pPr marL="0" indent="0" algn="ctr">
              <a:buNone/>
            </a:pPr>
            <a:r>
              <a:rPr lang="en-US" sz="1600" dirty="0">
                <a:solidFill>
                  <a:srgbClr val="FF0054"/>
                </a:solidFill>
              </a:rPr>
              <a:t>QUESTION PAPER GENERATOR</a:t>
            </a:r>
            <a:endParaRPr lang="en-IN" sz="1600" dirty="0">
              <a:solidFill>
                <a:srgbClr val="FF0054"/>
              </a:solidFill>
            </a:endParaRPr>
          </a:p>
        </p:txBody>
      </p:sp>
      <p:sp>
        <p:nvSpPr>
          <p:cNvPr id="8" name="Slide Number Placeholder 7">
            <a:extLst>
              <a:ext uri="{FF2B5EF4-FFF2-40B4-BE49-F238E27FC236}">
                <a16:creationId xmlns:a16="http://schemas.microsoft.com/office/drawing/2014/main" id="{1CB27DE8-1192-49D1-AC68-6AF165C994E7}"/>
              </a:ext>
            </a:extLst>
          </p:cNvPr>
          <p:cNvSpPr>
            <a:spLocks noGrp="1"/>
          </p:cNvSpPr>
          <p:nvPr>
            <p:ph type="sldNum" sz="quarter" idx="12"/>
          </p:nvPr>
        </p:nvSpPr>
        <p:spPr>
          <a:xfrm>
            <a:off x="6553200" y="4767263"/>
            <a:ext cx="2133600" cy="273844"/>
          </a:xfrm>
        </p:spPr>
        <p:txBody>
          <a:bodyPr/>
          <a:lstStyle/>
          <a:p>
            <a:fld id="{F5F93BF2-3CA6-4BD8-AF34-039904856E33}" type="slidenum">
              <a:rPr lang="en-IN" smtClean="0"/>
              <a:t>9</a:t>
            </a:fld>
            <a:endParaRPr lang="en-IN" dirty="0"/>
          </a:p>
        </p:txBody>
      </p:sp>
      <p:pic>
        <p:nvPicPr>
          <p:cNvPr id="6" name="Picture 5">
            <a:extLst>
              <a:ext uri="{FF2B5EF4-FFF2-40B4-BE49-F238E27FC236}">
                <a16:creationId xmlns:a16="http://schemas.microsoft.com/office/drawing/2014/main" id="{696A9936-A84B-FD60-93AA-AC744C6BB409}"/>
              </a:ext>
            </a:extLst>
          </p:cNvPr>
          <p:cNvPicPr>
            <a:picLocks noChangeAspect="1"/>
          </p:cNvPicPr>
          <p:nvPr/>
        </p:nvPicPr>
        <p:blipFill>
          <a:blip r:embed="rId2"/>
          <a:stretch>
            <a:fillRect/>
          </a:stretch>
        </p:blipFill>
        <p:spPr>
          <a:xfrm>
            <a:off x="4683162" y="901473"/>
            <a:ext cx="4380916" cy="3071008"/>
          </a:xfrm>
          <a:prstGeom prst="rect">
            <a:avLst/>
          </a:prstGeom>
          <a:noFill/>
          <a:ln w="9525"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pic>
    </p:spTree>
    <p:extLst>
      <p:ext uri="{BB962C8B-B14F-4D97-AF65-F5344CB8AC3E}">
        <p14:creationId xmlns:p14="http://schemas.microsoft.com/office/powerpoint/2010/main" val="8747683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p:cNvSpPr/>
          <p:nvPr/>
        </p:nvSpPr>
        <p:spPr>
          <a:xfrm>
            <a:off x="2668867" y="4731990"/>
            <a:ext cx="3960440" cy="241285"/>
          </a:xfrm>
          <a:prstGeom prst="rect">
            <a:avLst/>
          </a:prstGeom>
        </p:spPr>
        <p:txBody>
          <a:bodyPr wrap="square">
            <a:spAutoFit/>
          </a:bodyPr>
          <a:lstStyle/>
          <a:p>
            <a:r>
              <a:rPr lang="en-IN" sz="968" dirty="0"/>
              <a:t>www.tecknowscope.com  |  www.lovemytest.com   |   Bengaluru India  </a:t>
            </a:r>
          </a:p>
        </p:txBody>
      </p:sp>
      <p:sp>
        <p:nvSpPr>
          <p:cNvPr id="16" name="Subtitle 2"/>
          <p:cNvSpPr>
            <a:spLocks noGrp="1"/>
          </p:cNvSpPr>
          <p:nvPr>
            <p:ph type="subTitle" idx="4294967295"/>
          </p:nvPr>
        </p:nvSpPr>
        <p:spPr>
          <a:xfrm>
            <a:off x="5580112" y="317531"/>
            <a:ext cx="3338630" cy="432048"/>
          </a:xfrm>
        </p:spPr>
        <p:txBody>
          <a:bodyPr>
            <a:noAutofit/>
          </a:bodyPr>
          <a:lstStyle/>
          <a:p>
            <a:pPr marL="0" indent="0" algn="ctr">
              <a:buNone/>
            </a:pPr>
            <a:r>
              <a:rPr lang="en-US" sz="1600" dirty="0">
                <a:solidFill>
                  <a:srgbClr val="FF0054"/>
                </a:solidFill>
              </a:rPr>
              <a:t>Examination Solutions for Schools</a:t>
            </a:r>
            <a:endParaRPr lang="en-IN" sz="1600" dirty="0">
              <a:solidFill>
                <a:srgbClr val="FF0054"/>
              </a:solidFill>
            </a:endParaRPr>
          </a:p>
        </p:txBody>
      </p:sp>
      <p:sp>
        <p:nvSpPr>
          <p:cNvPr id="9" name="Subtitle 2"/>
          <p:cNvSpPr>
            <a:spLocks noGrp="1"/>
          </p:cNvSpPr>
          <p:nvPr>
            <p:ph type="subTitle" idx="4294967295"/>
          </p:nvPr>
        </p:nvSpPr>
        <p:spPr>
          <a:xfrm>
            <a:off x="323528" y="699542"/>
            <a:ext cx="4824536" cy="1541073"/>
          </a:xfrm>
        </p:spPr>
        <p:txBody>
          <a:bodyPr>
            <a:noAutofit/>
          </a:bodyPr>
          <a:lstStyle/>
          <a:p>
            <a:pPr>
              <a:buFont typeface="Wingdings" panose="05000000000000000000" pitchFamily="2" charset="2"/>
              <a:buChar char="v"/>
            </a:pPr>
            <a:r>
              <a:rPr lang="en-US" sz="1400" dirty="0"/>
              <a:t>SCHOOLS CAN PUBLISH RESULTS ONLINE WHEN NEEDED</a:t>
            </a:r>
          </a:p>
          <a:p>
            <a:pPr>
              <a:buFont typeface="Wingdings" panose="05000000000000000000" pitchFamily="2" charset="2"/>
              <a:buChar char="v"/>
            </a:pPr>
            <a:r>
              <a:rPr lang="en-US" sz="1400" dirty="0"/>
              <a:t>STUDENTS CAN VIEW THE RESULTS ONLINE</a:t>
            </a:r>
          </a:p>
          <a:p>
            <a:pPr>
              <a:buFont typeface="Wingdings" panose="05000000000000000000" pitchFamily="2" charset="2"/>
              <a:buChar char="v"/>
            </a:pPr>
            <a:r>
              <a:rPr lang="en-US" sz="1400" dirty="0"/>
              <a:t>STUDENTS CAN COMPARE THEIR ANSWERS WITH CORRECT ANSWERS</a:t>
            </a:r>
          </a:p>
          <a:p>
            <a:pPr>
              <a:buFont typeface="Wingdings" panose="05000000000000000000" pitchFamily="2" charset="2"/>
              <a:buChar char="v"/>
            </a:pPr>
            <a:r>
              <a:rPr lang="en-US" sz="1400" dirty="0"/>
              <a:t>THEY CAN VIEW THE MARKS, TEACHERS COMMENTS AND THE ANNOTATIONS DONE BY THE TEACHER</a:t>
            </a:r>
          </a:p>
        </p:txBody>
      </p:sp>
      <p:sp>
        <p:nvSpPr>
          <p:cNvPr id="11" name="Subtitle 2"/>
          <p:cNvSpPr>
            <a:spLocks noGrp="1"/>
          </p:cNvSpPr>
          <p:nvPr>
            <p:ph type="subTitle" idx="4294967295"/>
          </p:nvPr>
        </p:nvSpPr>
        <p:spPr>
          <a:xfrm>
            <a:off x="303538" y="317531"/>
            <a:ext cx="2108222" cy="432048"/>
          </a:xfrm>
        </p:spPr>
        <p:txBody>
          <a:bodyPr>
            <a:noAutofit/>
          </a:bodyPr>
          <a:lstStyle/>
          <a:p>
            <a:pPr marL="0" indent="0" algn="ctr">
              <a:buNone/>
            </a:pPr>
            <a:r>
              <a:rPr lang="en-US" sz="1600" dirty="0">
                <a:solidFill>
                  <a:srgbClr val="FF0054"/>
                </a:solidFill>
              </a:rPr>
              <a:t>PUBLISHING RESULTS</a:t>
            </a:r>
            <a:endParaRPr lang="en-IN" sz="1600" dirty="0">
              <a:solidFill>
                <a:srgbClr val="FF0054"/>
              </a:solidFill>
            </a:endParaRPr>
          </a:p>
        </p:txBody>
      </p:sp>
      <p:pic>
        <p:nvPicPr>
          <p:cNvPr id="7" name="Picture 6"/>
          <p:cNvPicPr>
            <a:picLocks noChangeAspect="1"/>
          </p:cNvPicPr>
          <p:nvPr/>
        </p:nvPicPr>
        <p:blipFill>
          <a:blip r:embed="rId2"/>
          <a:stretch>
            <a:fillRect/>
          </a:stretch>
        </p:blipFill>
        <p:spPr>
          <a:xfrm>
            <a:off x="5411978" y="1347614"/>
            <a:ext cx="3388022" cy="2919802"/>
          </a:xfrm>
          <a:prstGeom prst="rect">
            <a:avLst/>
          </a:prstGeom>
        </p:spPr>
      </p:pic>
      <p:sp>
        <p:nvSpPr>
          <p:cNvPr id="8" name="Subtitle 2">
            <a:extLst>
              <a:ext uri="{FF2B5EF4-FFF2-40B4-BE49-F238E27FC236}">
                <a16:creationId xmlns:a16="http://schemas.microsoft.com/office/drawing/2014/main" id="{65C77C68-59E7-4D29-8E3B-79F1667F3219}"/>
              </a:ext>
            </a:extLst>
          </p:cNvPr>
          <p:cNvSpPr txBox="1">
            <a:spLocks/>
          </p:cNvSpPr>
          <p:nvPr/>
        </p:nvSpPr>
        <p:spPr>
          <a:xfrm>
            <a:off x="299809" y="2355726"/>
            <a:ext cx="1103839" cy="432048"/>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sz="1600" dirty="0">
                <a:solidFill>
                  <a:srgbClr val="FF0054"/>
                </a:solidFill>
              </a:rPr>
              <a:t>REPORTS</a:t>
            </a:r>
            <a:endParaRPr lang="en-IN" sz="1600" dirty="0">
              <a:solidFill>
                <a:srgbClr val="FF0054"/>
              </a:solidFill>
            </a:endParaRPr>
          </a:p>
        </p:txBody>
      </p:sp>
      <p:sp>
        <p:nvSpPr>
          <p:cNvPr id="10" name="Subtitle 2">
            <a:extLst>
              <a:ext uri="{FF2B5EF4-FFF2-40B4-BE49-F238E27FC236}">
                <a16:creationId xmlns:a16="http://schemas.microsoft.com/office/drawing/2014/main" id="{920A0EC7-6F10-4A7A-88F6-31E6D5FF5755}"/>
              </a:ext>
            </a:extLst>
          </p:cNvPr>
          <p:cNvSpPr txBox="1">
            <a:spLocks/>
          </p:cNvSpPr>
          <p:nvPr/>
        </p:nvSpPr>
        <p:spPr>
          <a:xfrm>
            <a:off x="344000" y="2708833"/>
            <a:ext cx="4824536" cy="1375086"/>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Font typeface="Wingdings" panose="05000000000000000000" pitchFamily="2" charset="2"/>
              <a:buChar char="v"/>
            </a:pPr>
            <a:r>
              <a:rPr lang="en-US" sz="1400" dirty="0"/>
              <a:t>REPORTS GENERATED INSTANTLY</a:t>
            </a:r>
          </a:p>
          <a:p>
            <a:pPr>
              <a:buFont typeface="Wingdings" panose="05000000000000000000" pitchFamily="2" charset="2"/>
              <a:buChar char="v"/>
            </a:pPr>
            <a:r>
              <a:rPr lang="en-US" sz="1400" dirty="0"/>
              <a:t>REPORTS CAN BE DOWNLOADED AS EXCEL FILES </a:t>
            </a:r>
          </a:p>
          <a:p>
            <a:pPr>
              <a:buFont typeface="Wingdings" panose="05000000000000000000" pitchFamily="2" charset="2"/>
              <a:buChar char="v"/>
            </a:pPr>
            <a:r>
              <a:rPr lang="en-US" sz="1400" dirty="0"/>
              <a:t>QUESTION BY QUESTION REPORT FOR EVERY STUDENT</a:t>
            </a:r>
          </a:p>
          <a:p>
            <a:pPr>
              <a:buFont typeface="Wingdings" panose="05000000000000000000" pitchFamily="2" charset="2"/>
              <a:buChar char="v"/>
            </a:pPr>
            <a:r>
              <a:rPr lang="en-US" sz="1400" dirty="0"/>
              <a:t>ENTIRE ANSWERSHEET OF EVERY STUDENT CAN BE PRINTED AS PDF FILES TO KEEP RECORDS OF EXAMS</a:t>
            </a:r>
          </a:p>
        </p:txBody>
      </p:sp>
      <p:sp>
        <p:nvSpPr>
          <p:cNvPr id="12" name="Slide Number Placeholder 7">
            <a:extLst>
              <a:ext uri="{FF2B5EF4-FFF2-40B4-BE49-F238E27FC236}">
                <a16:creationId xmlns:a16="http://schemas.microsoft.com/office/drawing/2014/main" id="{42F754BA-BB5D-439D-8FDF-1CEB7E389DE1}"/>
              </a:ext>
            </a:extLst>
          </p:cNvPr>
          <p:cNvSpPr>
            <a:spLocks noGrp="1"/>
          </p:cNvSpPr>
          <p:nvPr>
            <p:ph type="sldNum" sz="quarter" idx="12"/>
          </p:nvPr>
        </p:nvSpPr>
        <p:spPr>
          <a:xfrm>
            <a:off x="6553200" y="4767263"/>
            <a:ext cx="2133600" cy="273844"/>
          </a:xfrm>
        </p:spPr>
        <p:txBody>
          <a:bodyPr/>
          <a:lstStyle/>
          <a:p>
            <a:fld id="{F5F93BF2-3CA6-4BD8-AF34-039904856E33}" type="slidenum">
              <a:rPr lang="en-IN" smtClean="0"/>
              <a:t>10</a:t>
            </a:fld>
            <a:endParaRPr lang="en-IN" dirty="0"/>
          </a:p>
        </p:txBody>
      </p:sp>
    </p:spTree>
    <p:extLst>
      <p:ext uri="{BB962C8B-B14F-4D97-AF65-F5344CB8AC3E}">
        <p14:creationId xmlns:p14="http://schemas.microsoft.com/office/powerpoint/2010/main" val="8869590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p:cNvSpPr/>
          <p:nvPr/>
        </p:nvSpPr>
        <p:spPr>
          <a:xfrm>
            <a:off x="2668867" y="4731990"/>
            <a:ext cx="3960440" cy="241285"/>
          </a:xfrm>
          <a:prstGeom prst="rect">
            <a:avLst/>
          </a:prstGeom>
        </p:spPr>
        <p:txBody>
          <a:bodyPr wrap="square">
            <a:spAutoFit/>
          </a:bodyPr>
          <a:lstStyle/>
          <a:p>
            <a:r>
              <a:rPr lang="en-IN" sz="968" dirty="0"/>
              <a:t>www.tecknowscope.com  |  www.lovemytest.com   |   Bengaluru India  </a:t>
            </a:r>
          </a:p>
        </p:txBody>
      </p:sp>
      <p:sp>
        <p:nvSpPr>
          <p:cNvPr id="16" name="Subtitle 2"/>
          <p:cNvSpPr>
            <a:spLocks noGrp="1"/>
          </p:cNvSpPr>
          <p:nvPr>
            <p:ph type="subTitle" idx="4294967295"/>
          </p:nvPr>
        </p:nvSpPr>
        <p:spPr>
          <a:xfrm>
            <a:off x="5580112" y="317531"/>
            <a:ext cx="3338630" cy="432048"/>
          </a:xfrm>
        </p:spPr>
        <p:txBody>
          <a:bodyPr>
            <a:noAutofit/>
          </a:bodyPr>
          <a:lstStyle/>
          <a:p>
            <a:pPr marL="0" indent="0" algn="ctr">
              <a:buNone/>
            </a:pPr>
            <a:r>
              <a:rPr lang="en-US" sz="1600" dirty="0">
                <a:solidFill>
                  <a:srgbClr val="FF0054"/>
                </a:solidFill>
              </a:rPr>
              <a:t>Examination Solutions for Schools</a:t>
            </a:r>
            <a:endParaRPr lang="en-IN" sz="1600" dirty="0">
              <a:solidFill>
                <a:srgbClr val="FF0054"/>
              </a:solidFill>
            </a:endParaRPr>
          </a:p>
        </p:txBody>
      </p:sp>
      <p:sp>
        <p:nvSpPr>
          <p:cNvPr id="9" name="Subtitle 2"/>
          <p:cNvSpPr>
            <a:spLocks noGrp="1"/>
          </p:cNvSpPr>
          <p:nvPr>
            <p:ph type="subTitle" idx="4294967295"/>
          </p:nvPr>
        </p:nvSpPr>
        <p:spPr>
          <a:xfrm>
            <a:off x="323528" y="699542"/>
            <a:ext cx="4608512" cy="2736304"/>
          </a:xfrm>
        </p:spPr>
        <p:txBody>
          <a:bodyPr>
            <a:noAutofit/>
          </a:bodyPr>
          <a:lstStyle/>
          <a:p>
            <a:pPr>
              <a:buFont typeface="Wingdings" panose="05000000000000000000" pitchFamily="2" charset="2"/>
              <a:buChar char="v"/>
            </a:pPr>
            <a:r>
              <a:rPr lang="en-US" sz="1400" dirty="0"/>
              <a:t>AMAZON WEB SERVICES (AWS) CLOUD BASED SYSTEM </a:t>
            </a:r>
          </a:p>
          <a:p>
            <a:pPr>
              <a:buFont typeface="Wingdings" panose="05000000000000000000" pitchFamily="2" charset="2"/>
              <a:buChar char="v"/>
            </a:pPr>
            <a:r>
              <a:rPr lang="en-US" sz="1400" dirty="0"/>
              <a:t>AUTOMATIC SCALABLE NoSQL SYSTEM </a:t>
            </a:r>
          </a:p>
          <a:p>
            <a:pPr>
              <a:buFont typeface="Wingdings" panose="05000000000000000000" pitchFamily="2" charset="2"/>
              <a:buChar char="v"/>
            </a:pPr>
            <a:r>
              <a:rPr lang="en-US" sz="1400" dirty="0"/>
              <a:t>UNLIMITED CONCURRENT LOGIN ACCESS</a:t>
            </a:r>
          </a:p>
          <a:p>
            <a:pPr>
              <a:buFont typeface="Wingdings" panose="05000000000000000000" pitchFamily="2" charset="2"/>
              <a:buChar char="v"/>
            </a:pPr>
            <a:r>
              <a:rPr lang="en-US" sz="1400" dirty="0"/>
              <a:t>RESPONSIVE INTERFACE THAT WORKS ON ALL SYSTEMS</a:t>
            </a:r>
          </a:p>
          <a:p>
            <a:pPr>
              <a:buFont typeface="Wingdings" panose="05000000000000000000" pitchFamily="2" charset="2"/>
              <a:buChar char="v"/>
            </a:pPr>
            <a:r>
              <a:rPr lang="en-US" sz="1400" dirty="0"/>
              <a:t>NO SEPARATE APPS OR PLUGINS NEEDED</a:t>
            </a:r>
          </a:p>
          <a:p>
            <a:pPr>
              <a:buFont typeface="Wingdings" panose="05000000000000000000" pitchFamily="2" charset="2"/>
              <a:buChar char="v"/>
            </a:pPr>
            <a:r>
              <a:rPr lang="en-US" sz="1400" dirty="0"/>
              <a:t>SECURE DATA</a:t>
            </a:r>
          </a:p>
          <a:p>
            <a:pPr>
              <a:buFont typeface="Wingdings" panose="05000000000000000000" pitchFamily="2" charset="2"/>
              <a:buChar char="v"/>
            </a:pPr>
            <a:r>
              <a:rPr lang="en-US" sz="1400" dirty="0"/>
              <a:t>ZERO DOWN TIME</a:t>
            </a:r>
          </a:p>
          <a:p>
            <a:pPr>
              <a:buFont typeface="Wingdings" panose="05000000000000000000" pitchFamily="2" charset="2"/>
              <a:buChar char="v"/>
            </a:pPr>
            <a:r>
              <a:rPr lang="en-US" sz="1400" dirty="0"/>
              <a:t>API INTEGRATION WITH OTHER SYSTEMS</a:t>
            </a:r>
          </a:p>
          <a:p>
            <a:pPr>
              <a:buFont typeface="Wingdings" panose="05000000000000000000" pitchFamily="2" charset="2"/>
              <a:buChar char="v"/>
            </a:pPr>
            <a:r>
              <a:rPr lang="en-US" sz="1400" dirty="0"/>
              <a:t>LARGE NUMBER OF STUDENTS SIMULTANEOUS ACCESS  WHICH CAN BE USED EVEN FOR COMPETITIVE EXAMS</a:t>
            </a:r>
          </a:p>
          <a:p>
            <a:pPr>
              <a:buFont typeface="Wingdings" panose="05000000000000000000" pitchFamily="2" charset="2"/>
              <a:buChar char="v"/>
            </a:pPr>
            <a:endParaRPr lang="en-US" sz="1400" dirty="0"/>
          </a:p>
        </p:txBody>
      </p:sp>
      <p:sp>
        <p:nvSpPr>
          <p:cNvPr id="11" name="Subtitle 2"/>
          <p:cNvSpPr>
            <a:spLocks noGrp="1"/>
          </p:cNvSpPr>
          <p:nvPr>
            <p:ph type="subTitle" idx="4294967295"/>
          </p:nvPr>
        </p:nvSpPr>
        <p:spPr>
          <a:xfrm>
            <a:off x="107504" y="310597"/>
            <a:ext cx="3096344" cy="432048"/>
          </a:xfrm>
        </p:spPr>
        <p:txBody>
          <a:bodyPr>
            <a:noAutofit/>
          </a:bodyPr>
          <a:lstStyle/>
          <a:p>
            <a:pPr marL="0" indent="0" algn="ctr">
              <a:buNone/>
            </a:pPr>
            <a:r>
              <a:rPr lang="en-US" sz="1600" dirty="0">
                <a:solidFill>
                  <a:srgbClr val="FF0054"/>
                </a:solidFill>
              </a:rPr>
              <a:t>CLOUD BASED TECHNOLOGY</a:t>
            </a:r>
            <a:endParaRPr lang="en-IN" sz="1600" dirty="0">
              <a:solidFill>
                <a:srgbClr val="FF0054"/>
              </a:solidFill>
            </a:endParaRPr>
          </a:p>
        </p:txBody>
      </p:sp>
      <p:pic>
        <p:nvPicPr>
          <p:cNvPr id="7" name="Picture 6"/>
          <p:cNvPicPr>
            <a:picLocks noChangeAspect="1"/>
          </p:cNvPicPr>
          <p:nvPr/>
        </p:nvPicPr>
        <p:blipFill>
          <a:blip r:embed="rId2"/>
          <a:stretch>
            <a:fillRect/>
          </a:stretch>
        </p:blipFill>
        <p:spPr>
          <a:xfrm>
            <a:off x="5779403" y="1131590"/>
            <a:ext cx="2940048" cy="2878261"/>
          </a:xfrm>
          <a:prstGeom prst="rect">
            <a:avLst/>
          </a:prstGeom>
        </p:spPr>
      </p:pic>
      <p:sp>
        <p:nvSpPr>
          <p:cNvPr id="8" name="Slide Number Placeholder 7">
            <a:extLst>
              <a:ext uri="{FF2B5EF4-FFF2-40B4-BE49-F238E27FC236}">
                <a16:creationId xmlns:a16="http://schemas.microsoft.com/office/drawing/2014/main" id="{068F5DB0-1316-4E49-9318-807D342B8589}"/>
              </a:ext>
            </a:extLst>
          </p:cNvPr>
          <p:cNvSpPr>
            <a:spLocks noGrp="1"/>
          </p:cNvSpPr>
          <p:nvPr>
            <p:ph type="sldNum" sz="quarter" idx="12"/>
          </p:nvPr>
        </p:nvSpPr>
        <p:spPr>
          <a:xfrm>
            <a:off x="6553200" y="4767263"/>
            <a:ext cx="2133600" cy="273844"/>
          </a:xfrm>
        </p:spPr>
        <p:txBody>
          <a:bodyPr/>
          <a:lstStyle/>
          <a:p>
            <a:fld id="{F5F93BF2-3CA6-4BD8-AF34-039904856E33}" type="slidenum">
              <a:rPr lang="en-IN" smtClean="0"/>
              <a:t>11</a:t>
            </a:fld>
            <a:endParaRPr lang="en-IN" dirty="0"/>
          </a:p>
        </p:txBody>
      </p:sp>
    </p:spTree>
    <p:extLst>
      <p:ext uri="{BB962C8B-B14F-4D97-AF65-F5344CB8AC3E}">
        <p14:creationId xmlns:p14="http://schemas.microsoft.com/office/powerpoint/2010/main" val="42920720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p:cNvSpPr/>
          <p:nvPr/>
        </p:nvSpPr>
        <p:spPr>
          <a:xfrm>
            <a:off x="2668867" y="4731990"/>
            <a:ext cx="3960440" cy="241285"/>
          </a:xfrm>
          <a:prstGeom prst="rect">
            <a:avLst/>
          </a:prstGeom>
        </p:spPr>
        <p:txBody>
          <a:bodyPr wrap="square">
            <a:spAutoFit/>
          </a:bodyPr>
          <a:lstStyle/>
          <a:p>
            <a:r>
              <a:rPr lang="en-IN" sz="968" dirty="0"/>
              <a:t>www.tecknowscope.com  |  www.lovemytest.com   |   Bengaluru India  </a:t>
            </a:r>
          </a:p>
        </p:txBody>
      </p:sp>
      <p:sp>
        <p:nvSpPr>
          <p:cNvPr id="16" name="Subtitle 2"/>
          <p:cNvSpPr>
            <a:spLocks noGrp="1"/>
          </p:cNvSpPr>
          <p:nvPr>
            <p:ph type="subTitle" idx="4294967295"/>
          </p:nvPr>
        </p:nvSpPr>
        <p:spPr>
          <a:xfrm>
            <a:off x="5580112" y="317531"/>
            <a:ext cx="3338630" cy="432048"/>
          </a:xfrm>
        </p:spPr>
        <p:txBody>
          <a:bodyPr>
            <a:noAutofit/>
          </a:bodyPr>
          <a:lstStyle/>
          <a:p>
            <a:pPr marL="0" indent="0" algn="ctr">
              <a:buNone/>
            </a:pPr>
            <a:r>
              <a:rPr lang="en-US" sz="1600" dirty="0">
                <a:solidFill>
                  <a:srgbClr val="FF0054"/>
                </a:solidFill>
              </a:rPr>
              <a:t>Examination Solutions for Schools</a:t>
            </a:r>
            <a:endParaRPr lang="en-IN" sz="1600" dirty="0">
              <a:solidFill>
                <a:srgbClr val="FF0054"/>
              </a:solidFill>
            </a:endParaRPr>
          </a:p>
        </p:txBody>
      </p:sp>
      <p:sp>
        <p:nvSpPr>
          <p:cNvPr id="7" name="Subtitle 2">
            <a:extLst>
              <a:ext uri="{FF2B5EF4-FFF2-40B4-BE49-F238E27FC236}">
                <a16:creationId xmlns:a16="http://schemas.microsoft.com/office/drawing/2014/main" id="{A737B831-98BA-4ECF-92B0-9C3FAEBAFCBA}"/>
              </a:ext>
            </a:extLst>
          </p:cNvPr>
          <p:cNvSpPr txBox="1">
            <a:spLocks/>
          </p:cNvSpPr>
          <p:nvPr/>
        </p:nvSpPr>
        <p:spPr>
          <a:xfrm>
            <a:off x="225258" y="282655"/>
            <a:ext cx="2762566" cy="432048"/>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sz="2800" dirty="0">
                <a:solidFill>
                  <a:srgbClr val="FF0054"/>
                </a:solidFill>
              </a:rPr>
              <a:t>Market Size</a:t>
            </a:r>
            <a:endParaRPr lang="en-IN" sz="2800" dirty="0">
              <a:solidFill>
                <a:srgbClr val="FF0054"/>
              </a:solidFill>
            </a:endParaRPr>
          </a:p>
        </p:txBody>
      </p:sp>
      <p:sp>
        <p:nvSpPr>
          <p:cNvPr id="11" name="Content Placeholder 2">
            <a:extLst>
              <a:ext uri="{FF2B5EF4-FFF2-40B4-BE49-F238E27FC236}">
                <a16:creationId xmlns:a16="http://schemas.microsoft.com/office/drawing/2014/main" id="{10A1E4E6-6BD9-1EEF-283A-047A08D312D5}"/>
              </a:ext>
            </a:extLst>
          </p:cNvPr>
          <p:cNvSpPr txBox="1">
            <a:spLocks/>
          </p:cNvSpPr>
          <p:nvPr/>
        </p:nvSpPr>
        <p:spPr>
          <a:xfrm>
            <a:off x="652905" y="987574"/>
            <a:ext cx="7838190" cy="3326567"/>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l"/>
            <a:r>
              <a:rPr lang="en-US" sz="1400" dirty="0"/>
              <a:t>Size (Revenue) of the market which you are addressing</a:t>
            </a:r>
          </a:p>
          <a:p>
            <a:pPr algn="l"/>
            <a:r>
              <a:rPr lang="en-US" sz="1400" b="1" i="1" dirty="0">
                <a:solidFill>
                  <a:schemeClr val="accent1">
                    <a:lumMod val="75000"/>
                  </a:schemeClr>
                </a:solidFill>
              </a:rPr>
              <a:t>“</a:t>
            </a:r>
            <a:r>
              <a:rPr lang="en-US" sz="1400" b="1" i="1" u="sng" dirty="0">
                <a:solidFill>
                  <a:schemeClr val="accent1">
                    <a:lumMod val="75000"/>
                  </a:schemeClr>
                </a:solidFill>
              </a:rPr>
              <a:t>The global Online Exam Proctoring market size was USD 438.8 million and it is expected to reach USD 1350.8 million by the end of 2027, with a CAGR of 17.4% during 2021-2027.</a:t>
            </a:r>
            <a:r>
              <a:rPr lang="en-US" sz="1400" b="1" i="1" dirty="0">
                <a:solidFill>
                  <a:schemeClr val="accent1">
                    <a:lumMod val="75000"/>
                  </a:schemeClr>
                </a:solidFill>
              </a:rPr>
              <a:t>” </a:t>
            </a:r>
          </a:p>
          <a:p>
            <a:pPr algn="r"/>
            <a:r>
              <a:rPr lang="en-US" sz="1050" dirty="0">
                <a:hlinkClick r:id="rId2"/>
              </a:rPr>
              <a:t>Global Online Exam Proctoring Market Size, Share &amp; Forecast 2027 (blueweaveconsulting.com)</a:t>
            </a:r>
            <a:endParaRPr lang="en-US" sz="1050" b="1" i="1" dirty="0">
              <a:solidFill>
                <a:schemeClr val="accent1">
                  <a:lumMod val="75000"/>
                </a:schemeClr>
              </a:solidFill>
            </a:endParaRPr>
          </a:p>
          <a:p>
            <a:pPr algn="l"/>
            <a:endParaRPr lang="en-US" sz="1400" dirty="0"/>
          </a:p>
          <a:p>
            <a:pPr algn="l"/>
            <a:r>
              <a:rPr lang="en-US" sz="1400" dirty="0"/>
              <a:t>Market Potential in terms of customer size based on demographics</a:t>
            </a:r>
          </a:p>
          <a:p>
            <a:pPr algn="l"/>
            <a:r>
              <a:rPr lang="en-US" sz="1400" dirty="0">
                <a:solidFill>
                  <a:schemeClr val="accent1">
                    <a:lumMod val="75000"/>
                  </a:schemeClr>
                </a:solidFill>
              </a:rPr>
              <a:t>The Schools market in India has 2.7 lac schools with 25 Crores students. On an average each student appears for 30 examinations in a year. Annually 750 Crore exams are conducted</a:t>
            </a:r>
          </a:p>
          <a:p>
            <a:pPr algn="l"/>
            <a:endParaRPr lang="en-US" sz="1400" dirty="0">
              <a:solidFill>
                <a:schemeClr val="accent1">
                  <a:lumMod val="75000"/>
                </a:schemeClr>
              </a:solidFill>
            </a:endParaRPr>
          </a:p>
          <a:p>
            <a:pPr algn="l"/>
            <a:r>
              <a:rPr lang="en-US" sz="1400" dirty="0"/>
              <a:t>Technology in Examination Conduction</a:t>
            </a:r>
          </a:p>
          <a:p>
            <a:pPr algn="l"/>
            <a:r>
              <a:rPr lang="en-US" sz="1400" dirty="0">
                <a:solidFill>
                  <a:schemeClr val="accent1">
                    <a:lumMod val="75000"/>
                  </a:schemeClr>
                </a:solidFill>
              </a:rPr>
              <a:t>Examination conduction is more or less an offline process now. However things will change in the next 3-5 years. Pandemic has brought in the urgency, but most schools have used google forms to conduct exams than using any professional software during the pandemic. Hence filling this gap is the need of the hour.</a:t>
            </a:r>
          </a:p>
        </p:txBody>
      </p:sp>
    </p:spTree>
    <p:extLst>
      <p:ext uri="{BB962C8B-B14F-4D97-AF65-F5344CB8AC3E}">
        <p14:creationId xmlns:p14="http://schemas.microsoft.com/office/powerpoint/2010/main" val="654956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p:cNvSpPr/>
          <p:nvPr/>
        </p:nvSpPr>
        <p:spPr>
          <a:xfrm>
            <a:off x="2668867" y="4731990"/>
            <a:ext cx="3960440" cy="241285"/>
          </a:xfrm>
          <a:prstGeom prst="rect">
            <a:avLst/>
          </a:prstGeom>
        </p:spPr>
        <p:txBody>
          <a:bodyPr wrap="square">
            <a:spAutoFit/>
          </a:bodyPr>
          <a:lstStyle/>
          <a:p>
            <a:r>
              <a:rPr lang="en-IN" sz="968" dirty="0"/>
              <a:t>www.tecknowscope.com  |  www.lovemytest.com   |   Bengaluru India  </a:t>
            </a:r>
          </a:p>
        </p:txBody>
      </p:sp>
      <p:sp>
        <p:nvSpPr>
          <p:cNvPr id="16" name="Subtitle 2"/>
          <p:cNvSpPr>
            <a:spLocks noGrp="1"/>
          </p:cNvSpPr>
          <p:nvPr>
            <p:ph type="subTitle" idx="4294967295"/>
          </p:nvPr>
        </p:nvSpPr>
        <p:spPr>
          <a:xfrm>
            <a:off x="5580112" y="317531"/>
            <a:ext cx="3338630" cy="432048"/>
          </a:xfrm>
        </p:spPr>
        <p:txBody>
          <a:bodyPr>
            <a:noAutofit/>
          </a:bodyPr>
          <a:lstStyle/>
          <a:p>
            <a:pPr marL="0" indent="0" algn="ctr">
              <a:buNone/>
            </a:pPr>
            <a:r>
              <a:rPr lang="en-US" sz="1600" dirty="0">
                <a:solidFill>
                  <a:srgbClr val="FF0054"/>
                </a:solidFill>
              </a:rPr>
              <a:t>Examination Solutions for Schools</a:t>
            </a:r>
            <a:endParaRPr lang="en-IN" sz="1600" dirty="0">
              <a:solidFill>
                <a:srgbClr val="FF0054"/>
              </a:solidFill>
            </a:endParaRPr>
          </a:p>
        </p:txBody>
      </p:sp>
      <p:sp>
        <p:nvSpPr>
          <p:cNvPr id="7" name="Subtitle 2">
            <a:extLst>
              <a:ext uri="{FF2B5EF4-FFF2-40B4-BE49-F238E27FC236}">
                <a16:creationId xmlns:a16="http://schemas.microsoft.com/office/drawing/2014/main" id="{A737B831-98BA-4ECF-92B0-9C3FAEBAFCBA}"/>
              </a:ext>
            </a:extLst>
          </p:cNvPr>
          <p:cNvSpPr txBox="1">
            <a:spLocks/>
          </p:cNvSpPr>
          <p:nvPr/>
        </p:nvSpPr>
        <p:spPr>
          <a:xfrm>
            <a:off x="225258" y="282655"/>
            <a:ext cx="3410638" cy="432048"/>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sz="2800" dirty="0">
                <a:solidFill>
                  <a:srgbClr val="FF0054"/>
                </a:solidFill>
              </a:rPr>
              <a:t>Business Possibilities</a:t>
            </a:r>
            <a:endParaRPr lang="en-IN" sz="2800" dirty="0">
              <a:solidFill>
                <a:srgbClr val="FF0054"/>
              </a:solidFill>
            </a:endParaRPr>
          </a:p>
        </p:txBody>
      </p:sp>
      <p:graphicFrame>
        <p:nvGraphicFramePr>
          <p:cNvPr id="3" name="Table 2">
            <a:extLst>
              <a:ext uri="{FF2B5EF4-FFF2-40B4-BE49-F238E27FC236}">
                <a16:creationId xmlns:a16="http://schemas.microsoft.com/office/drawing/2014/main" id="{6E7DF2C8-6EE3-A2DC-8118-95A87BCF5A93}"/>
              </a:ext>
            </a:extLst>
          </p:cNvPr>
          <p:cNvGraphicFramePr>
            <a:graphicFrameLocks noGrp="1"/>
          </p:cNvGraphicFramePr>
          <p:nvPr>
            <p:extLst>
              <p:ext uri="{D42A27DB-BD31-4B8C-83A1-F6EECF244321}">
                <p14:modId xmlns:p14="http://schemas.microsoft.com/office/powerpoint/2010/main" val="1912339345"/>
              </p:ext>
            </p:extLst>
          </p:nvPr>
        </p:nvGraphicFramePr>
        <p:xfrm>
          <a:off x="1043608" y="843558"/>
          <a:ext cx="7272808" cy="3838910"/>
        </p:xfrm>
        <a:graphic>
          <a:graphicData uri="http://schemas.openxmlformats.org/drawingml/2006/table">
            <a:tbl>
              <a:tblPr>
                <a:tableStyleId>{5C22544A-7EE6-4342-B048-85BDC9FD1C3A}</a:tableStyleId>
              </a:tblPr>
              <a:tblGrid>
                <a:gridCol w="1928619">
                  <a:extLst>
                    <a:ext uri="{9D8B030D-6E8A-4147-A177-3AD203B41FA5}">
                      <a16:colId xmlns:a16="http://schemas.microsoft.com/office/drawing/2014/main" val="4034970890"/>
                    </a:ext>
                  </a:extLst>
                </a:gridCol>
                <a:gridCol w="2488066">
                  <a:extLst>
                    <a:ext uri="{9D8B030D-6E8A-4147-A177-3AD203B41FA5}">
                      <a16:colId xmlns:a16="http://schemas.microsoft.com/office/drawing/2014/main" val="3370906523"/>
                    </a:ext>
                  </a:extLst>
                </a:gridCol>
                <a:gridCol w="2856123">
                  <a:extLst>
                    <a:ext uri="{9D8B030D-6E8A-4147-A177-3AD203B41FA5}">
                      <a16:colId xmlns:a16="http://schemas.microsoft.com/office/drawing/2014/main" val="2166139775"/>
                    </a:ext>
                  </a:extLst>
                </a:gridCol>
              </a:tblGrid>
              <a:tr h="208023">
                <a:tc>
                  <a:txBody>
                    <a:bodyPr/>
                    <a:lstStyle/>
                    <a:p>
                      <a:pPr algn="l" fontAlgn="b"/>
                      <a:r>
                        <a:rPr lang="en-IN" sz="1100" b="1" u="none" strike="noStrike" dirty="0">
                          <a:effectLst/>
                        </a:rPr>
                        <a:t>Customers </a:t>
                      </a:r>
                      <a:endParaRPr lang="en-IN" sz="1100" b="1"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IN" sz="1100" b="1" u="none" strike="noStrike">
                          <a:effectLst/>
                        </a:rPr>
                        <a:t>Solutions</a:t>
                      </a:r>
                      <a:endParaRPr lang="en-IN" sz="1100" b="1" i="0" u="none" strike="noStrike">
                        <a:solidFill>
                          <a:srgbClr val="000000"/>
                        </a:solidFill>
                        <a:effectLst/>
                        <a:latin typeface="Calibri" panose="020F0502020204030204" pitchFamily="34" charset="0"/>
                      </a:endParaRPr>
                    </a:p>
                  </a:txBody>
                  <a:tcPr marL="7620" marR="7620" marT="7620" marB="0" anchor="b"/>
                </a:tc>
                <a:tc>
                  <a:txBody>
                    <a:bodyPr/>
                    <a:lstStyle/>
                    <a:p>
                      <a:pPr algn="l" fontAlgn="b"/>
                      <a:r>
                        <a:rPr lang="en-US" sz="1100" b="1" u="none" strike="noStrike" dirty="0">
                          <a:effectLst/>
                        </a:rPr>
                        <a:t>What we have/ Need to do</a:t>
                      </a:r>
                      <a:endParaRPr lang="en-US" sz="1100" b="1" i="0" u="none" strike="noStrike" dirty="0">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2321829523"/>
                  </a:ext>
                </a:extLst>
              </a:tr>
              <a:tr h="1040117">
                <a:tc>
                  <a:txBody>
                    <a:bodyPr/>
                    <a:lstStyle/>
                    <a:p>
                      <a:pPr algn="l" fontAlgn="ctr"/>
                      <a:r>
                        <a:rPr lang="en-IN" sz="1100" u="none" strike="noStrike" dirty="0">
                          <a:effectLst/>
                        </a:rPr>
                        <a:t>Schools</a:t>
                      </a:r>
                      <a:br>
                        <a:rPr lang="en-IN" sz="1100" u="none" strike="noStrike" dirty="0">
                          <a:effectLst/>
                        </a:rPr>
                      </a:br>
                      <a:r>
                        <a:rPr lang="en-IN" sz="1100" u="none" strike="noStrike" dirty="0">
                          <a:effectLst/>
                        </a:rPr>
                        <a:t>Coaching Centres</a:t>
                      </a:r>
                      <a:br>
                        <a:rPr lang="en-IN" sz="1100" u="none" strike="noStrike" dirty="0">
                          <a:effectLst/>
                        </a:rPr>
                      </a:br>
                      <a:r>
                        <a:rPr lang="en-IN" sz="1100" u="none" strike="noStrike" dirty="0">
                          <a:effectLst/>
                        </a:rPr>
                        <a:t>Tutors</a:t>
                      </a:r>
                      <a:endParaRPr lang="en-IN" sz="1100" b="0" i="0" u="none" strike="noStrike" dirty="0">
                        <a:solidFill>
                          <a:srgbClr val="000000"/>
                        </a:solidFill>
                        <a:effectLst/>
                        <a:latin typeface="Calibri" panose="020F0502020204030204" pitchFamily="34" charset="0"/>
                      </a:endParaRPr>
                    </a:p>
                  </a:txBody>
                  <a:tcPr marL="7620" marR="7620" marT="7620" marB="0" anchor="ctr"/>
                </a:tc>
                <a:tc>
                  <a:txBody>
                    <a:bodyPr/>
                    <a:lstStyle/>
                    <a:p>
                      <a:pPr algn="l" fontAlgn="ctr"/>
                      <a:r>
                        <a:rPr lang="en-US" sz="1100" u="none" strike="noStrike">
                          <a:effectLst/>
                        </a:rPr>
                        <a:t>Question Papers</a:t>
                      </a:r>
                      <a:br>
                        <a:rPr lang="en-US" sz="1100" u="none" strike="noStrike">
                          <a:effectLst/>
                        </a:rPr>
                      </a:br>
                      <a:r>
                        <a:rPr lang="en-US" sz="1100" u="none" strike="noStrike">
                          <a:effectLst/>
                        </a:rPr>
                        <a:t>Online Exams</a:t>
                      </a:r>
                      <a:br>
                        <a:rPr lang="en-US" sz="1100" u="none" strike="noStrike">
                          <a:effectLst/>
                        </a:rPr>
                      </a:br>
                      <a:r>
                        <a:rPr lang="en-US" sz="1100" u="none" strike="noStrike">
                          <a:effectLst/>
                        </a:rPr>
                        <a:t>Practice Tests</a:t>
                      </a:r>
                      <a:br>
                        <a:rPr lang="en-US" sz="1100" u="none" strike="noStrike">
                          <a:effectLst/>
                        </a:rPr>
                      </a:br>
                      <a:r>
                        <a:rPr lang="en-US" sz="1100" u="none" strike="noStrike">
                          <a:effectLst/>
                        </a:rPr>
                        <a:t>Homework Assignments</a:t>
                      </a:r>
                      <a:br>
                        <a:rPr lang="en-US" sz="1100" u="none" strike="noStrike">
                          <a:effectLst/>
                        </a:rPr>
                      </a:br>
                      <a:r>
                        <a:rPr lang="en-US" sz="1100" u="none" strike="noStrike">
                          <a:effectLst/>
                        </a:rPr>
                        <a:t>Admission Tests</a:t>
                      </a:r>
                      <a:endParaRPr lang="en-US" sz="1100" b="0" i="0" u="none" strike="noStrike">
                        <a:solidFill>
                          <a:srgbClr val="000000"/>
                        </a:solidFill>
                        <a:effectLst/>
                        <a:latin typeface="Calibri" panose="020F0502020204030204" pitchFamily="34" charset="0"/>
                      </a:endParaRPr>
                    </a:p>
                  </a:txBody>
                  <a:tcPr marL="7620" marR="7620" marT="7620" marB="0" anchor="ctr"/>
                </a:tc>
                <a:tc>
                  <a:txBody>
                    <a:bodyPr/>
                    <a:lstStyle/>
                    <a:p>
                      <a:pPr algn="l" fontAlgn="ctr"/>
                      <a:r>
                        <a:rPr lang="en-US" sz="1100" u="none" strike="noStrike">
                          <a:effectLst/>
                        </a:rPr>
                        <a:t>Solution is working. Minor tweeaking and improvements required.</a:t>
                      </a:r>
                      <a:endParaRPr lang="en-US" sz="1100" b="0" i="0" u="none" strike="noStrike">
                        <a:solidFill>
                          <a:srgbClr val="000000"/>
                        </a:solidFill>
                        <a:effectLst/>
                        <a:latin typeface="Calibri" panose="020F0502020204030204" pitchFamily="34" charset="0"/>
                      </a:endParaRPr>
                    </a:p>
                  </a:txBody>
                  <a:tcPr marL="7620" marR="7620" marT="7620" marB="0" anchor="ctr"/>
                </a:tc>
                <a:extLst>
                  <a:ext uri="{0D108BD9-81ED-4DB2-BD59-A6C34878D82A}">
                    <a16:rowId xmlns:a16="http://schemas.microsoft.com/office/drawing/2014/main" val="1602623985"/>
                  </a:ext>
                </a:extLst>
              </a:tr>
              <a:tr h="624069">
                <a:tc>
                  <a:txBody>
                    <a:bodyPr/>
                    <a:lstStyle/>
                    <a:p>
                      <a:pPr algn="l" fontAlgn="ctr"/>
                      <a:r>
                        <a:rPr lang="en-IN" sz="1100" u="none" strike="noStrike" dirty="0">
                          <a:effectLst/>
                        </a:rPr>
                        <a:t>Colleges</a:t>
                      </a:r>
                      <a:br>
                        <a:rPr lang="en-IN" sz="1100" u="none" strike="noStrike" dirty="0">
                          <a:effectLst/>
                        </a:rPr>
                      </a:br>
                      <a:r>
                        <a:rPr lang="en-IN" sz="1100" u="none" strike="noStrike" dirty="0">
                          <a:effectLst/>
                        </a:rPr>
                        <a:t>Technical Institutes</a:t>
                      </a:r>
                      <a:br>
                        <a:rPr lang="en-IN" sz="1100" u="none" strike="noStrike" dirty="0">
                          <a:effectLst/>
                        </a:rPr>
                      </a:br>
                      <a:r>
                        <a:rPr lang="en-IN" sz="1100" u="none" strike="noStrike" dirty="0">
                          <a:effectLst/>
                        </a:rPr>
                        <a:t>Universities</a:t>
                      </a:r>
                      <a:endParaRPr lang="en-IN" sz="1100" b="0" i="0" u="none" strike="noStrike" dirty="0">
                        <a:solidFill>
                          <a:srgbClr val="000000"/>
                        </a:solidFill>
                        <a:effectLst/>
                        <a:latin typeface="Calibri" panose="020F0502020204030204" pitchFamily="34" charset="0"/>
                      </a:endParaRPr>
                    </a:p>
                  </a:txBody>
                  <a:tcPr marL="7620" marR="7620" marT="7620" marB="0" anchor="ctr"/>
                </a:tc>
                <a:tc>
                  <a:txBody>
                    <a:bodyPr/>
                    <a:lstStyle/>
                    <a:p>
                      <a:pPr algn="l" fontAlgn="ctr"/>
                      <a:r>
                        <a:rPr lang="en-IN" sz="1100" u="none" strike="noStrike" dirty="0">
                          <a:effectLst/>
                        </a:rPr>
                        <a:t>Online Exams</a:t>
                      </a:r>
                      <a:br>
                        <a:rPr lang="en-IN" sz="1100" u="none" strike="noStrike" dirty="0">
                          <a:effectLst/>
                        </a:rPr>
                      </a:br>
                      <a:r>
                        <a:rPr lang="en-IN" sz="1100" u="none" strike="noStrike" dirty="0">
                          <a:effectLst/>
                        </a:rPr>
                        <a:t>Entrance Tests</a:t>
                      </a:r>
                      <a:endParaRPr lang="en-IN" sz="1100" b="0" i="0" u="none" strike="noStrike" dirty="0">
                        <a:solidFill>
                          <a:srgbClr val="000000"/>
                        </a:solidFill>
                        <a:effectLst/>
                        <a:latin typeface="Calibri" panose="020F0502020204030204" pitchFamily="34" charset="0"/>
                      </a:endParaRPr>
                    </a:p>
                  </a:txBody>
                  <a:tcPr marL="7620" marR="7620" marT="7620" marB="0" anchor="ctr"/>
                </a:tc>
                <a:tc>
                  <a:txBody>
                    <a:bodyPr/>
                    <a:lstStyle/>
                    <a:p>
                      <a:pPr algn="l" fontAlgn="ctr"/>
                      <a:r>
                        <a:rPr lang="en-US" sz="1100" u="none" strike="noStrike">
                          <a:effectLst/>
                        </a:rPr>
                        <a:t>Test solution working, white labelling may be required</a:t>
                      </a:r>
                      <a:endParaRPr lang="en-US" sz="1100" b="0" i="0" u="none" strike="noStrike">
                        <a:solidFill>
                          <a:srgbClr val="000000"/>
                        </a:solidFill>
                        <a:effectLst/>
                        <a:latin typeface="Calibri" panose="020F0502020204030204" pitchFamily="34" charset="0"/>
                      </a:endParaRPr>
                    </a:p>
                  </a:txBody>
                  <a:tcPr marL="7620" marR="7620" marT="7620" marB="0" anchor="ctr"/>
                </a:tc>
                <a:extLst>
                  <a:ext uri="{0D108BD9-81ED-4DB2-BD59-A6C34878D82A}">
                    <a16:rowId xmlns:a16="http://schemas.microsoft.com/office/drawing/2014/main" val="2704780125"/>
                  </a:ext>
                </a:extLst>
              </a:tr>
              <a:tr h="624069">
                <a:tc>
                  <a:txBody>
                    <a:bodyPr/>
                    <a:lstStyle/>
                    <a:p>
                      <a:pPr algn="l" fontAlgn="ctr"/>
                      <a:r>
                        <a:rPr lang="en-IN" sz="1100" u="none" strike="noStrike" dirty="0">
                          <a:effectLst/>
                        </a:rPr>
                        <a:t>Retail students (School)</a:t>
                      </a:r>
                      <a:endParaRPr lang="en-IN" sz="1100" b="0" i="0" u="none" strike="noStrike" dirty="0">
                        <a:solidFill>
                          <a:srgbClr val="000000"/>
                        </a:solidFill>
                        <a:effectLst/>
                        <a:latin typeface="Calibri" panose="020F0502020204030204" pitchFamily="34" charset="0"/>
                      </a:endParaRPr>
                    </a:p>
                  </a:txBody>
                  <a:tcPr marL="7620" marR="7620" marT="7620" marB="0" anchor="ctr"/>
                </a:tc>
                <a:tc>
                  <a:txBody>
                    <a:bodyPr/>
                    <a:lstStyle/>
                    <a:p>
                      <a:pPr algn="l" fontAlgn="ctr"/>
                      <a:r>
                        <a:rPr lang="en-IN" sz="1100" u="none" strike="noStrike">
                          <a:effectLst/>
                        </a:rPr>
                        <a:t>Practice Tests</a:t>
                      </a:r>
                      <a:br>
                        <a:rPr lang="en-IN" sz="1100" u="none" strike="noStrike">
                          <a:effectLst/>
                        </a:rPr>
                      </a:br>
                      <a:r>
                        <a:rPr lang="en-IN" sz="1100" u="none" strike="noStrike">
                          <a:effectLst/>
                        </a:rPr>
                        <a:t>Competitive Exam Preparation</a:t>
                      </a:r>
                      <a:br>
                        <a:rPr lang="en-IN" sz="1100" u="none" strike="noStrike">
                          <a:effectLst/>
                        </a:rPr>
                      </a:br>
                      <a:r>
                        <a:rPr lang="en-IN" sz="1100" u="none" strike="noStrike">
                          <a:effectLst/>
                        </a:rPr>
                        <a:t>Career orientation/Aptitude tests</a:t>
                      </a:r>
                      <a:endParaRPr lang="en-IN" sz="1100" b="0" i="0" u="none" strike="noStrike">
                        <a:solidFill>
                          <a:srgbClr val="000000"/>
                        </a:solidFill>
                        <a:effectLst/>
                        <a:latin typeface="Calibri" panose="020F0502020204030204" pitchFamily="34" charset="0"/>
                      </a:endParaRPr>
                    </a:p>
                  </a:txBody>
                  <a:tcPr marL="7620" marR="7620" marT="7620" marB="0" anchor="ctr"/>
                </a:tc>
                <a:tc>
                  <a:txBody>
                    <a:bodyPr/>
                    <a:lstStyle/>
                    <a:p>
                      <a:pPr algn="l" fontAlgn="ctr"/>
                      <a:r>
                        <a:rPr lang="en-US" sz="1100" u="none" strike="noStrike" dirty="0">
                          <a:effectLst/>
                        </a:rPr>
                        <a:t>School content available, needs to add more. Competitive exams content needed. System to be tweaked for self testing.</a:t>
                      </a:r>
                      <a:endParaRPr lang="en-US" sz="1100" b="0" i="0" u="none" strike="noStrike" dirty="0">
                        <a:solidFill>
                          <a:srgbClr val="000000"/>
                        </a:solidFill>
                        <a:effectLst/>
                        <a:latin typeface="Calibri" panose="020F0502020204030204" pitchFamily="34" charset="0"/>
                      </a:endParaRPr>
                    </a:p>
                  </a:txBody>
                  <a:tcPr marL="7620" marR="7620" marT="7620" marB="0" anchor="ctr"/>
                </a:tc>
                <a:extLst>
                  <a:ext uri="{0D108BD9-81ED-4DB2-BD59-A6C34878D82A}">
                    <a16:rowId xmlns:a16="http://schemas.microsoft.com/office/drawing/2014/main" val="1543408569"/>
                  </a:ext>
                </a:extLst>
              </a:tr>
              <a:tr h="416046">
                <a:tc>
                  <a:txBody>
                    <a:bodyPr/>
                    <a:lstStyle/>
                    <a:p>
                      <a:pPr algn="l" fontAlgn="ctr"/>
                      <a:r>
                        <a:rPr lang="en-IN" sz="1100" u="none" strike="noStrike">
                          <a:effectLst/>
                        </a:rPr>
                        <a:t>Corporates</a:t>
                      </a:r>
                      <a:endParaRPr lang="en-IN" sz="1100" b="0" i="0" u="none" strike="noStrike">
                        <a:solidFill>
                          <a:srgbClr val="000000"/>
                        </a:solidFill>
                        <a:effectLst/>
                        <a:latin typeface="Calibri" panose="020F0502020204030204" pitchFamily="34" charset="0"/>
                      </a:endParaRPr>
                    </a:p>
                  </a:txBody>
                  <a:tcPr marL="7620" marR="7620" marT="7620" marB="0" anchor="ctr"/>
                </a:tc>
                <a:tc>
                  <a:txBody>
                    <a:bodyPr/>
                    <a:lstStyle/>
                    <a:p>
                      <a:pPr algn="l" fontAlgn="ctr"/>
                      <a:r>
                        <a:rPr lang="en-IN" sz="1100" u="none" strike="noStrike">
                          <a:effectLst/>
                        </a:rPr>
                        <a:t>Recruitment Tests</a:t>
                      </a:r>
                      <a:br>
                        <a:rPr lang="en-IN" sz="1100" u="none" strike="noStrike">
                          <a:effectLst/>
                        </a:rPr>
                      </a:br>
                      <a:r>
                        <a:rPr lang="en-IN" sz="1100" u="none" strike="noStrike">
                          <a:effectLst/>
                        </a:rPr>
                        <a:t>Training Assessments</a:t>
                      </a:r>
                      <a:endParaRPr lang="en-IN" sz="1100" b="0" i="0" u="none" strike="noStrike">
                        <a:solidFill>
                          <a:srgbClr val="000000"/>
                        </a:solidFill>
                        <a:effectLst/>
                        <a:latin typeface="Calibri" panose="020F0502020204030204" pitchFamily="34" charset="0"/>
                      </a:endParaRPr>
                    </a:p>
                  </a:txBody>
                  <a:tcPr marL="7620" marR="7620" marT="7620" marB="0" anchor="ctr"/>
                </a:tc>
                <a:tc>
                  <a:txBody>
                    <a:bodyPr/>
                    <a:lstStyle/>
                    <a:p>
                      <a:pPr algn="l" fontAlgn="ctr"/>
                      <a:r>
                        <a:rPr lang="en-IN" sz="1100" u="none" strike="noStrike" dirty="0">
                          <a:effectLst/>
                        </a:rPr>
                        <a:t>White labelling</a:t>
                      </a:r>
                      <a:endParaRPr lang="en-IN" sz="1100" b="0" i="0" u="none" strike="noStrike" dirty="0">
                        <a:solidFill>
                          <a:srgbClr val="000000"/>
                        </a:solidFill>
                        <a:effectLst/>
                        <a:latin typeface="Calibri" panose="020F0502020204030204" pitchFamily="34" charset="0"/>
                      </a:endParaRPr>
                    </a:p>
                  </a:txBody>
                  <a:tcPr marL="7620" marR="7620" marT="7620" marB="0" anchor="ctr"/>
                </a:tc>
                <a:extLst>
                  <a:ext uri="{0D108BD9-81ED-4DB2-BD59-A6C34878D82A}">
                    <a16:rowId xmlns:a16="http://schemas.microsoft.com/office/drawing/2014/main" val="1861203562"/>
                  </a:ext>
                </a:extLst>
              </a:tr>
              <a:tr h="416046">
                <a:tc>
                  <a:txBody>
                    <a:bodyPr/>
                    <a:lstStyle/>
                    <a:p>
                      <a:pPr algn="l" fontAlgn="ctr"/>
                      <a:r>
                        <a:rPr lang="en-IN" sz="1100" u="none" strike="noStrike" dirty="0">
                          <a:effectLst/>
                        </a:rPr>
                        <a:t>Govt/Institutions</a:t>
                      </a:r>
                      <a:endParaRPr lang="en-IN" sz="1100" b="0" i="0" u="none" strike="noStrike" dirty="0">
                        <a:solidFill>
                          <a:srgbClr val="000000"/>
                        </a:solidFill>
                        <a:effectLst/>
                        <a:latin typeface="Calibri" panose="020F0502020204030204" pitchFamily="34" charset="0"/>
                      </a:endParaRPr>
                    </a:p>
                  </a:txBody>
                  <a:tcPr marL="7620" marR="7620" marT="7620" marB="0" anchor="ct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en-IN" sz="1100" b="0" i="0" u="none" strike="noStrike" dirty="0">
                          <a:solidFill>
                            <a:srgbClr val="000000"/>
                          </a:solidFill>
                          <a:effectLst/>
                          <a:latin typeface="Calibri" panose="020F0502020204030204" pitchFamily="34" charset="0"/>
                        </a:rPr>
                        <a:t>Learning Gap Analysis tests</a:t>
                      </a:r>
                    </a:p>
                    <a:p>
                      <a:pPr algn="l" fontAlgn="ctr"/>
                      <a:r>
                        <a:rPr lang="en-IN" sz="1100" u="none" strike="noStrike" dirty="0">
                          <a:effectLst/>
                        </a:rPr>
                        <a:t>Entrance Exams</a:t>
                      </a:r>
                      <a:br>
                        <a:rPr lang="en-IN" sz="1100" u="none" strike="noStrike" dirty="0">
                          <a:effectLst/>
                        </a:rPr>
                      </a:br>
                      <a:r>
                        <a:rPr lang="en-IN" sz="1100" u="none" strike="noStrike" dirty="0">
                          <a:effectLst/>
                        </a:rPr>
                        <a:t>Competitive Exams</a:t>
                      </a:r>
                    </a:p>
                  </a:txBody>
                  <a:tcPr marL="7620" marR="7620" marT="7620" marB="0" anchor="ctr"/>
                </a:tc>
                <a:tc>
                  <a:txBody>
                    <a:bodyPr/>
                    <a:lstStyle/>
                    <a:p>
                      <a:pPr algn="l" fontAlgn="ctr"/>
                      <a:r>
                        <a:rPr lang="en-US" sz="1100" u="none" strike="noStrike">
                          <a:effectLst/>
                        </a:rPr>
                        <a:t>Test conduction as a service</a:t>
                      </a:r>
                      <a:endParaRPr lang="en-US" sz="1100" b="0" i="0" u="none" strike="noStrike">
                        <a:solidFill>
                          <a:srgbClr val="000000"/>
                        </a:solidFill>
                        <a:effectLst/>
                        <a:latin typeface="Calibri" panose="020F0502020204030204" pitchFamily="34" charset="0"/>
                      </a:endParaRPr>
                    </a:p>
                  </a:txBody>
                  <a:tcPr marL="7620" marR="7620" marT="7620" marB="0" anchor="ctr"/>
                </a:tc>
                <a:extLst>
                  <a:ext uri="{0D108BD9-81ED-4DB2-BD59-A6C34878D82A}">
                    <a16:rowId xmlns:a16="http://schemas.microsoft.com/office/drawing/2014/main" val="2733032172"/>
                  </a:ext>
                </a:extLst>
              </a:tr>
              <a:tr h="416046">
                <a:tc>
                  <a:txBody>
                    <a:bodyPr/>
                    <a:lstStyle/>
                    <a:p>
                      <a:pPr algn="l" fontAlgn="ctr"/>
                      <a:r>
                        <a:rPr lang="en-IN" sz="1100" u="none" strike="noStrike" dirty="0">
                          <a:effectLst/>
                        </a:rPr>
                        <a:t>After College/Job Seekers</a:t>
                      </a:r>
                      <a:endParaRPr lang="en-IN" sz="1100" b="0" i="0" u="none" strike="noStrike" dirty="0">
                        <a:solidFill>
                          <a:srgbClr val="000000"/>
                        </a:solidFill>
                        <a:effectLst/>
                        <a:latin typeface="Calibri" panose="020F0502020204030204" pitchFamily="34" charset="0"/>
                      </a:endParaRPr>
                    </a:p>
                  </a:txBody>
                  <a:tcPr marL="7620" marR="7620" marT="7620" marB="0" anchor="ctr"/>
                </a:tc>
                <a:tc>
                  <a:txBody>
                    <a:bodyPr/>
                    <a:lstStyle/>
                    <a:p>
                      <a:pPr algn="l" fontAlgn="ctr"/>
                      <a:r>
                        <a:rPr lang="en-US" sz="1100" u="none" strike="noStrike" dirty="0">
                          <a:effectLst/>
                        </a:rPr>
                        <a:t>Job oriented exam preparation. General, IQ, UPSC, PSC, SSC</a:t>
                      </a:r>
                      <a:endParaRPr lang="en-US" sz="1100" b="0" i="0" u="none" strike="noStrike" dirty="0">
                        <a:solidFill>
                          <a:srgbClr val="000000"/>
                        </a:solidFill>
                        <a:effectLst/>
                        <a:latin typeface="Calibri" panose="020F0502020204030204" pitchFamily="34" charset="0"/>
                      </a:endParaRPr>
                    </a:p>
                  </a:txBody>
                  <a:tcPr marL="7620" marR="7620" marT="7620" marB="0" anchor="ctr"/>
                </a:tc>
                <a:tc>
                  <a:txBody>
                    <a:bodyPr/>
                    <a:lstStyle/>
                    <a:p>
                      <a:pPr algn="l" fontAlgn="ctr"/>
                      <a:r>
                        <a:rPr lang="en-US" sz="1100" u="none" strike="noStrike" dirty="0">
                          <a:effectLst/>
                        </a:rPr>
                        <a:t>Content needs to be developed</a:t>
                      </a:r>
                      <a:endParaRPr lang="en-US" sz="1100" b="0" i="0" u="none" strike="noStrike" dirty="0">
                        <a:solidFill>
                          <a:srgbClr val="000000"/>
                        </a:solidFill>
                        <a:effectLst/>
                        <a:latin typeface="Calibri" panose="020F0502020204030204" pitchFamily="34" charset="0"/>
                      </a:endParaRPr>
                    </a:p>
                  </a:txBody>
                  <a:tcPr marL="7620" marR="7620" marT="7620" marB="0" anchor="ctr"/>
                </a:tc>
                <a:extLst>
                  <a:ext uri="{0D108BD9-81ED-4DB2-BD59-A6C34878D82A}">
                    <a16:rowId xmlns:a16="http://schemas.microsoft.com/office/drawing/2014/main" val="3670191064"/>
                  </a:ext>
                </a:extLst>
              </a:tr>
            </a:tbl>
          </a:graphicData>
        </a:graphic>
      </p:graphicFrame>
    </p:spTree>
    <p:extLst>
      <p:ext uri="{BB962C8B-B14F-4D97-AF65-F5344CB8AC3E}">
        <p14:creationId xmlns:p14="http://schemas.microsoft.com/office/powerpoint/2010/main" val="10901573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p:cNvSpPr/>
          <p:nvPr/>
        </p:nvSpPr>
        <p:spPr>
          <a:xfrm>
            <a:off x="2668867" y="4731990"/>
            <a:ext cx="3960440" cy="241285"/>
          </a:xfrm>
          <a:prstGeom prst="rect">
            <a:avLst/>
          </a:prstGeom>
        </p:spPr>
        <p:txBody>
          <a:bodyPr wrap="square">
            <a:spAutoFit/>
          </a:bodyPr>
          <a:lstStyle/>
          <a:p>
            <a:r>
              <a:rPr lang="en-IN" sz="968" dirty="0"/>
              <a:t>www.tecknowscope.com  |  www.lovemytest.com   |   Bengaluru India  </a:t>
            </a:r>
          </a:p>
        </p:txBody>
      </p:sp>
      <p:sp>
        <p:nvSpPr>
          <p:cNvPr id="16" name="Subtitle 2"/>
          <p:cNvSpPr>
            <a:spLocks noGrp="1"/>
          </p:cNvSpPr>
          <p:nvPr>
            <p:ph type="subTitle" idx="4294967295"/>
          </p:nvPr>
        </p:nvSpPr>
        <p:spPr>
          <a:xfrm>
            <a:off x="5580112" y="317531"/>
            <a:ext cx="3338630" cy="432048"/>
          </a:xfrm>
        </p:spPr>
        <p:txBody>
          <a:bodyPr>
            <a:noAutofit/>
          </a:bodyPr>
          <a:lstStyle/>
          <a:p>
            <a:pPr marL="0" indent="0" algn="ctr">
              <a:buNone/>
            </a:pPr>
            <a:r>
              <a:rPr lang="en-US" sz="1600" dirty="0">
                <a:solidFill>
                  <a:srgbClr val="FF0054"/>
                </a:solidFill>
              </a:rPr>
              <a:t>Examination Solutions for Schools</a:t>
            </a:r>
            <a:endParaRPr lang="en-IN" sz="1600" dirty="0">
              <a:solidFill>
                <a:srgbClr val="FF0054"/>
              </a:solidFill>
            </a:endParaRPr>
          </a:p>
        </p:txBody>
      </p:sp>
      <p:sp>
        <p:nvSpPr>
          <p:cNvPr id="7" name="Subtitle 2">
            <a:extLst>
              <a:ext uri="{FF2B5EF4-FFF2-40B4-BE49-F238E27FC236}">
                <a16:creationId xmlns:a16="http://schemas.microsoft.com/office/drawing/2014/main" id="{A737B831-98BA-4ECF-92B0-9C3FAEBAFCBA}"/>
              </a:ext>
            </a:extLst>
          </p:cNvPr>
          <p:cNvSpPr txBox="1">
            <a:spLocks/>
          </p:cNvSpPr>
          <p:nvPr/>
        </p:nvSpPr>
        <p:spPr>
          <a:xfrm>
            <a:off x="899592" y="222637"/>
            <a:ext cx="3194614" cy="432048"/>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sz="2800" dirty="0">
                <a:solidFill>
                  <a:srgbClr val="FF0054"/>
                </a:solidFill>
              </a:rPr>
              <a:t>Business Projections</a:t>
            </a:r>
            <a:endParaRPr lang="en-IN" sz="2800" dirty="0">
              <a:solidFill>
                <a:srgbClr val="FF0054"/>
              </a:solidFill>
            </a:endParaRPr>
          </a:p>
        </p:txBody>
      </p:sp>
      <p:graphicFrame>
        <p:nvGraphicFramePr>
          <p:cNvPr id="2" name="Table 1">
            <a:extLst>
              <a:ext uri="{FF2B5EF4-FFF2-40B4-BE49-F238E27FC236}">
                <a16:creationId xmlns:a16="http://schemas.microsoft.com/office/drawing/2014/main" id="{3530D45F-BA1F-20F5-B387-092F4E882E5E}"/>
              </a:ext>
            </a:extLst>
          </p:cNvPr>
          <p:cNvGraphicFramePr>
            <a:graphicFrameLocks noGrp="1"/>
          </p:cNvGraphicFramePr>
          <p:nvPr/>
        </p:nvGraphicFramePr>
        <p:xfrm>
          <a:off x="1403648" y="2355726"/>
          <a:ext cx="6235700" cy="2186940"/>
        </p:xfrm>
        <a:graphic>
          <a:graphicData uri="http://schemas.openxmlformats.org/drawingml/2006/table">
            <a:tbl>
              <a:tblPr>
                <a:tableStyleId>{5C22544A-7EE6-4342-B048-85BDC9FD1C3A}</a:tableStyleId>
              </a:tblPr>
              <a:tblGrid>
                <a:gridCol w="1663700">
                  <a:extLst>
                    <a:ext uri="{9D8B030D-6E8A-4147-A177-3AD203B41FA5}">
                      <a16:colId xmlns:a16="http://schemas.microsoft.com/office/drawing/2014/main" val="3816174803"/>
                    </a:ext>
                  </a:extLst>
                </a:gridCol>
                <a:gridCol w="546100">
                  <a:extLst>
                    <a:ext uri="{9D8B030D-6E8A-4147-A177-3AD203B41FA5}">
                      <a16:colId xmlns:a16="http://schemas.microsoft.com/office/drawing/2014/main" val="985564933"/>
                    </a:ext>
                  </a:extLst>
                </a:gridCol>
                <a:gridCol w="342900">
                  <a:extLst>
                    <a:ext uri="{9D8B030D-6E8A-4147-A177-3AD203B41FA5}">
                      <a16:colId xmlns:a16="http://schemas.microsoft.com/office/drawing/2014/main" val="537621416"/>
                    </a:ext>
                  </a:extLst>
                </a:gridCol>
                <a:gridCol w="533400">
                  <a:extLst>
                    <a:ext uri="{9D8B030D-6E8A-4147-A177-3AD203B41FA5}">
                      <a16:colId xmlns:a16="http://schemas.microsoft.com/office/drawing/2014/main" val="700203177"/>
                    </a:ext>
                  </a:extLst>
                </a:gridCol>
                <a:gridCol w="431800">
                  <a:extLst>
                    <a:ext uri="{9D8B030D-6E8A-4147-A177-3AD203B41FA5}">
                      <a16:colId xmlns:a16="http://schemas.microsoft.com/office/drawing/2014/main" val="2050187296"/>
                    </a:ext>
                  </a:extLst>
                </a:gridCol>
                <a:gridCol w="546100">
                  <a:extLst>
                    <a:ext uri="{9D8B030D-6E8A-4147-A177-3AD203B41FA5}">
                      <a16:colId xmlns:a16="http://schemas.microsoft.com/office/drawing/2014/main" val="48042047"/>
                    </a:ext>
                  </a:extLst>
                </a:gridCol>
                <a:gridCol w="457200">
                  <a:extLst>
                    <a:ext uri="{9D8B030D-6E8A-4147-A177-3AD203B41FA5}">
                      <a16:colId xmlns:a16="http://schemas.microsoft.com/office/drawing/2014/main" val="156632343"/>
                    </a:ext>
                  </a:extLst>
                </a:gridCol>
                <a:gridCol w="596900">
                  <a:extLst>
                    <a:ext uri="{9D8B030D-6E8A-4147-A177-3AD203B41FA5}">
                      <a16:colId xmlns:a16="http://schemas.microsoft.com/office/drawing/2014/main" val="1999942950"/>
                    </a:ext>
                  </a:extLst>
                </a:gridCol>
                <a:gridCol w="469900">
                  <a:extLst>
                    <a:ext uri="{9D8B030D-6E8A-4147-A177-3AD203B41FA5}">
                      <a16:colId xmlns:a16="http://schemas.microsoft.com/office/drawing/2014/main" val="4032116022"/>
                    </a:ext>
                  </a:extLst>
                </a:gridCol>
                <a:gridCol w="647700">
                  <a:extLst>
                    <a:ext uri="{9D8B030D-6E8A-4147-A177-3AD203B41FA5}">
                      <a16:colId xmlns:a16="http://schemas.microsoft.com/office/drawing/2014/main" val="3867550611"/>
                    </a:ext>
                  </a:extLst>
                </a:gridCol>
              </a:tblGrid>
              <a:tr h="151636">
                <a:tc>
                  <a:txBody>
                    <a:bodyPr/>
                    <a:lstStyle/>
                    <a:p>
                      <a:pPr algn="l" fontAlgn="ctr"/>
                      <a:r>
                        <a:rPr lang="en-IN" sz="1100" b="1" u="none" strike="noStrike" dirty="0">
                          <a:effectLst/>
                        </a:rPr>
                        <a:t>Customers </a:t>
                      </a:r>
                      <a:endParaRPr lang="en-IN" sz="1100" b="1" i="0" u="none" strike="noStrike" dirty="0">
                        <a:solidFill>
                          <a:srgbClr val="000000"/>
                        </a:solidFill>
                        <a:effectLst/>
                        <a:latin typeface="Calibri" panose="020F0502020204030204" pitchFamily="34" charset="0"/>
                      </a:endParaRPr>
                    </a:p>
                  </a:txBody>
                  <a:tcPr marL="7620" marR="7620" marT="7620" marB="0" anchor="ctr"/>
                </a:tc>
                <a:tc>
                  <a:txBody>
                    <a:bodyPr/>
                    <a:lstStyle/>
                    <a:p>
                      <a:pPr algn="r" fontAlgn="ctr"/>
                      <a:r>
                        <a:rPr lang="en-IN" sz="1100" b="1" u="none" strike="noStrike" dirty="0" err="1">
                          <a:effectLst/>
                        </a:rPr>
                        <a:t>Avg</a:t>
                      </a:r>
                      <a:r>
                        <a:rPr lang="en-IN" sz="1100" b="1" u="none" strike="noStrike" dirty="0">
                          <a:effectLst/>
                        </a:rPr>
                        <a:t> Rev</a:t>
                      </a:r>
                      <a:endParaRPr lang="en-IN" sz="1100" b="1" i="0" u="none" strike="noStrike" dirty="0">
                        <a:solidFill>
                          <a:srgbClr val="000000"/>
                        </a:solidFill>
                        <a:effectLst/>
                        <a:latin typeface="Calibri" panose="020F0502020204030204" pitchFamily="34" charset="0"/>
                      </a:endParaRPr>
                    </a:p>
                  </a:txBody>
                  <a:tcPr marL="7620" marR="7620" marT="7620" marB="0" anchor="ctr"/>
                </a:tc>
                <a:tc>
                  <a:txBody>
                    <a:bodyPr/>
                    <a:lstStyle/>
                    <a:p>
                      <a:pPr algn="r" fontAlgn="ctr"/>
                      <a:r>
                        <a:rPr lang="en-IN" sz="1100" b="1" u="none" strike="noStrike" dirty="0">
                          <a:effectLst/>
                        </a:rPr>
                        <a:t>2022</a:t>
                      </a:r>
                      <a:endParaRPr lang="en-IN" sz="1100" b="1" i="0" u="none" strike="noStrike" dirty="0">
                        <a:solidFill>
                          <a:srgbClr val="000000"/>
                        </a:solidFill>
                        <a:effectLst/>
                        <a:latin typeface="Calibri" panose="020F0502020204030204" pitchFamily="34" charset="0"/>
                      </a:endParaRPr>
                    </a:p>
                  </a:txBody>
                  <a:tcPr marL="7620" marR="7620" marT="7620" marB="0" anchor="ctr">
                    <a:solidFill>
                      <a:schemeClr val="accent3">
                        <a:lumMod val="20000"/>
                        <a:lumOff val="80000"/>
                      </a:schemeClr>
                    </a:solidFill>
                  </a:tcPr>
                </a:tc>
                <a:tc>
                  <a:txBody>
                    <a:bodyPr/>
                    <a:lstStyle/>
                    <a:p>
                      <a:pPr algn="r" fontAlgn="ctr"/>
                      <a:r>
                        <a:rPr lang="en-IN" sz="1100" b="1" u="none" strike="noStrike" dirty="0">
                          <a:effectLst/>
                        </a:rPr>
                        <a:t>Rev</a:t>
                      </a:r>
                      <a:endParaRPr lang="en-IN" sz="1100" b="1" i="0" u="none" strike="noStrike" dirty="0">
                        <a:solidFill>
                          <a:srgbClr val="000000"/>
                        </a:solidFill>
                        <a:effectLst/>
                        <a:latin typeface="Calibri" panose="020F0502020204030204" pitchFamily="34" charset="0"/>
                      </a:endParaRPr>
                    </a:p>
                  </a:txBody>
                  <a:tcPr marL="7620" marR="7620" marT="7620" marB="0" anchor="ctr">
                    <a:solidFill>
                      <a:schemeClr val="accent3">
                        <a:lumMod val="20000"/>
                        <a:lumOff val="80000"/>
                      </a:schemeClr>
                    </a:solidFill>
                  </a:tcPr>
                </a:tc>
                <a:tc>
                  <a:txBody>
                    <a:bodyPr/>
                    <a:lstStyle/>
                    <a:p>
                      <a:pPr algn="r" fontAlgn="ctr"/>
                      <a:r>
                        <a:rPr lang="en-IN" sz="1100" b="1" u="none" strike="noStrike" dirty="0">
                          <a:effectLst/>
                        </a:rPr>
                        <a:t>2023</a:t>
                      </a:r>
                      <a:endParaRPr lang="en-IN" sz="1100" b="1" i="0" u="none" strike="noStrike" dirty="0">
                        <a:solidFill>
                          <a:srgbClr val="000000"/>
                        </a:solidFill>
                        <a:effectLst/>
                        <a:latin typeface="Calibri" panose="020F0502020204030204" pitchFamily="34" charset="0"/>
                      </a:endParaRPr>
                    </a:p>
                  </a:txBody>
                  <a:tcPr marL="7620" marR="7620" marT="7620" marB="0" anchor="ctr">
                    <a:solidFill>
                      <a:schemeClr val="accent6">
                        <a:lumMod val="20000"/>
                        <a:lumOff val="80000"/>
                      </a:schemeClr>
                    </a:solidFill>
                  </a:tcPr>
                </a:tc>
                <a:tc>
                  <a:txBody>
                    <a:bodyPr/>
                    <a:lstStyle/>
                    <a:p>
                      <a:pPr algn="r" fontAlgn="ctr"/>
                      <a:r>
                        <a:rPr lang="en-IN" sz="1100" b="1" u="none" strike="noStrike" dirty="0">
                          <a:effectLst/>
                        </a:rPr>
                        <a:t>Rev</a:t>
                      </a:r>
                      <a:endParaRPr lang="en-IN" sz="1100" b="1" i="0" u="none" strike="noStrike" dirty="0">
                        <a:solidFill>
                          <a:srgbClr val="000000"/>
                        </a:solidFill>
                        <a:effectLst/>
                        <a:latin typeface="Calibri" panose="020F0502020204030204" pitchFamily="34" charset="0"/>
                      </a:endParaRPr>
                    </a:p>
                  </a:txBody>
                  <a:tcPr marL="7620" marR="7620" marT="7620" marB="0" anchor="ctr">
                    <a:solidFill>
                      <a:schemeClr val="accent6">
                        <a:lumMod val="20000"/>
                        <a:lumOff val="80000"/>
                      </a:schemeClr>
                    </a:solidFill>
                  </a:tcPr>
                </a:tc>
                <a:tc>
                  <a:txBody>
                    <a:bodyPr/>
                    <a:lstStyle/>
                    <a:p>
                      <a:pPr algn="r" fontAlgn="ctr"/>
                      <a:r>
                        <a:rPr lang="en-IN" sz="1100" b="1" u="none" strike="noStrike" dirty="0">
                          <a:effectLst/>
                        </a:rPr>
                        <a:t>2024</a:t>
                      </a:r>
                      <a:endParaRPr lang="en-IN" sz="1100" b="1" i="0" u="none" strike="noStrike" dirty="0">
                        <a:solidFill>
                          <a:srgbClr val="000000"/>
                        </a:solidFill>
                        <a:effectLst/>
                        <a:latin typeface="Calibri" panose="020F0502020204030204" pitchFamily="34" charset="0"/>
                      </a:endParaRPr>
                    </a:p>
                  </a:txBody>
                  <a:tcPr marL="7620" marR="7620" marT="7620" marB="0" anchor="ctr">
                    <a:solidFill>
                      <a:schemeClr val="accent3">
                        <a:lumMod val="20000"/>
                        <a:lumOff val="80000"/>
                      </a:schemeClr>
                    </a:solidFill>
                  </a:tcPr>
                </a:tc>
                <a:tc>
                  <a:txBody>
                    <a:bodyPr/>
                    <a:lstStyle/>
                    <a:p>
                      <a:pPr algn="r" fontAlgn="ctr"/>
                      <a:r>
                        <a:rPr lang="en-IN" sz="1100" b="1" u="none" strike="noStrike" dirty="0">
                          <a:effectLst/>
                        </a:rPr>
                        <a:t>Rev</a:t>
                      </a:r>
                      <a:endParaRPr lang="en-IN" sz="1100" b="1" i="0" u="none" strike="noStrike" dirty="0">
                        <a:solidFill>
                          <a:srgbClr val="000000"/>
                        </a:solidFill>
                        <a:effectLst/>
                        <a:latin typeface="Calibri" panose="020F0502020204030204" pitchFamily="34" charset="0"/>
                      </a:endParaRPr>
                    </a:p>
                  </a:txBody>
                  <a:tcPr marL="7620" marR="7620" marT="7620" marB="0" anchor="ctr">
                    <a:solidFill>
                      <a:schemeClr val="accent3">
                        <a:lumMod val="20000"/>
                        <a:lumOff val="80000"/>
                      </a:schemeClr>
                    </a:solidFill>
                  </a:tcPr>
                </a:tc>
                <a:tc>
                  <a:txBody>
                    <a:bodyPr/>
                    <a:lstStyle/>
                    <a:p>
                      <a:pPr algn="r" fontAlgn="ctr"/>
                      <a:r>
                        <a:rPr lang="en-IN" sz="1100" b="1" u="none" strike="noStrike" dirty="0">
                          <a:effectLst/>
                        </a:rPr>
                        <a:t>2025</a:t>
                      </a:r>
                      <a:endParaRPr lang="en-IN" sz="1100" b="1" i="0" u="none" strike="noStrike" dirty="0">
                        <a:solidFill>
                          <a:srgbClr val="000000"/>
                        </a:solidFill>
                        <a:effectLst/>
                        <a:latin typeface="Calibri" panose="020F0502020204030204" pitchFamily="34" charset="0"/>
                      </a:endParaRPr>
                    </a:p>
                  </a:txBody>
                  <a:tcPr marL="7620" marR="7620" marT="7620" marB="0" anchor="ctr">
                    <a:solidFill>
                      <a:schemeClr val="accent6">
                        <a:lumMod val="20000"/>
                        <a:lumOff val="80000"/>
                      </a:schemeClr>
                    </a:solidFill>
                  </a:tcPr>
                </a:tc>
                <a:tc>
                  <a:txBody>
                    <a:bodyPr/>
                    <a:lstStyle/>
                    <a:p>
                      <a:pPr algn="r" fontAlgn="ctr"/>
                      <a:r>
                        <a:rPr lang="en-IN" sz="1100" b="1" u="none" strike="noStrike" dirty="0">
                          <a:effectLst/>
                        </a:rPr>
                        <a:t>Rev</a:t>
                      </a:r>
                      <a:endParaRPr lang="en-IN" sz="1100" b="1" i="0" u="none" strike="noStrike" dirty="0">
                        <a:solidFill>
                          <a:srgbClr val="000000"/>
                        </a:solidFill>
                        <a:effectLst/>
                        <a:latin typeface="Calibri" panose="020F0502020204030204" pitchFamily="34" charset="0"/>
                      </a:endParaRPr>
                    </a:p>
                  </a:txBody>
                  <a:tcPr marL="7620" marR="7620" marT="7620" marB="0" anchor="ctr">
                    <a:solidFill>
                      <a:schemeClr val="accent6">
                        <a:lumMod val="20000"/>
                        <a:lumOff val="80000"/>
                      </a:schemeClr>
                    </a:solidFill>
                  </a:tcPr>
                </a:tc>
                <a:extLst>
                  <a:ext uri="{0D108BD9-81ED-4DB2-BD59-A6C34878D82A}">
                    <a16:rowId xmlns:a16="http://schemas.microsoft.com/office/drawing/2014/main" val="2004147357"/>
                  </a:ext>
                </a:extLst>
              </a:tr>
              <a:tr h="182880">
                <a:tc>
                  <a:txBody>
                    <a:bodyPr/>
                    <a:lstStyle/>
                    <a:p>
                      <a:pPr algn="l" fontAlgn="ctr"/>
                      <a:r>
                        <a:rPr lang="en-IN" sz="1100" u="none" strike="noStrike">
                          <a:effectLst/>
                        </a:rPr>
                        <a:t>Schools</a:t>
                      </a:r>
                      <a:endParaRPr lang="en-IN" sz="1100" b="0" i="0" u="none" strike="noStrike">
                        <a:solidFill>
                          <a:srgbClr val="000000"/>
                        </a:solidFill>
                        <a:effectLst/>
                        <a:latin typeface="Calibri" panose="020F0502020204030204" pitchFamily="34" charset="0"/>
                      </a:endParaRPr>
                    </a:p>
                  </a:txBody>
                  <a:tcPr marL="7620" marR="7620" marT="7620" marB="0" anchor="ctr"/>
                </a:tc>
                <a:tc>
                  <a:txBody>
                    <a:bodyPr/>
                    <a:lstStyle/>
                    <a:p>
                      <a:pPr algn="r" fontAlgn="ctr"/>
                      <a:r>
                        <a:rPr lang="en-IN" sz="1100" u="none" strike="noStrike">
                          <a:effectLst/>
                        </a:rPr>
                        <a:t>25000</a:t>
                      </a:r>
                      <a:endParaRPr lang="en-IN" sz="1100" b="0" i="0" u="none" strike="noStrike">
                        <a:solidFill>
                          <a:srgbClr val="000000"/>
                        </a:solidFill>
                        <a:effectLst/>
                        <a:latin typeface="Calibri" panose="020F0502020204030204" pitchFamily="34" charset="0"/>
                      </a:endParaRPr>
                    </a:p>
                  </a:txBody>
                  <a:tcPr marL="7620" marR="7620" marT="7620" marB="0" anchor="ctr"/>
                </a:tc>
                <a:tc>
                  <a:txBody>
                    <a:bodyPr/>
                    <a:lstStyle/>
                    <a:p>
                      <a:pPr algn="r" fontAlgn="ctr"/>
                      <a:r>
                        <a:rPr lang="en-IN" sz="1100" u="none" strike="noStrike" dirty="0">
                          <a:effectLst/>
                        </a:rPr>
                        <a:t>25</a:t>
                      </a:r>
                      <a:endParaRPr lang="en-IN" sz="1100" b="0" i="0" u="none" strike="noStrike" dirty="0">
                        <a:solidFill>
                          <a:srgbClr val="000000"/>
                        </a:solidFill>
                        <a:effectLst/>
                        <a:latin typeface="Calibri" panose="020F0502020204030204" pitchFamily="34" charset="0"/>
                      </a:endParaRPr>
                    </a:p>
                  </a:txBody>
                  <a:tcPr marL="7620" marR="7620" marT="7620" marB="0" anchor="ctr">
                    <a:solidFill>
                      <a:schemeClr val="accent3">
                        <a:lumMod val="20000"/>
                        <a:lumOff val="80000"/>
                      </a:schemeClr>
                    </a:solidFill>
                  </a:tcPr>
                </a:tc>
                <a:tc>
                  <a:txBody>
                    <a:bodyPr/>
                    <a:lstStyle/>
                    <a:p>
                      <a:pPr algn="r" fontAlgn="ctr"/>
                      <a:r>
                        <a:rPr lang="en-IN" sz="1100" u="none" strike="noStrike">
                          <a:effectLst/>
                        </a:rPr>
                        <a:t>625000</a:t>
                      </a:r>
                      <a:endParaRPr lang="en-IN" sz="1100" b="0" i="0" u="none" strike="noStrike">
                        <a:solidFill>
                          <a:srgbClr val="000000"/>
                        </a:solidFill>
                        <a:effectLst/>
                        <a:latin typeface="Calibri" panose="020F0502020204030204" pitchFamily="34" charset="0"/>
                      </a:endParaRPr>
                    </a:p>
                  </a:txBody>
                  <a:tcPr marL="7620" marR="7620" marT="7620" marB="0" anchor="ctr">
                    <a:solidFill>
                      <a:schemeClr val="accent3">
                        <a:lumMod val="20000"/>
                        <a:lumOff val="80000"/>
                      </a:schemeClr>
                    </a:solidFill>
                  </a:tcPr>
                </a:tc>
                <a:tc>
                  <a:txBody>
                    <a:bodyPr/>
                    <a:lstStyle/>
                    <a:p>
                      <a:pPr algn="r" fontAlgn="ctr"/>
                      <a:r>
                        <a:rPr lang="en-IN" sz="1100" u="none" strike="noStrike" dirty="0">
                          <a:effectLst/>
                        </a:rPr>
                        <a:t>15</a:t>
                      </a:r>
                      <a:endParaRPr lang="en-IN" sz="1100" b="0" i="0" u="none" strike="noStrike" dirty="0">
                        <a:solidFill>
                          <a:srgbClr val="000000"/>
                        </a:solidFill>
                        <a:effectLst/>
                        <a:latin typeface="Calibri" panose="020F0502020204030204" pitchFamily="34" charset="0"/>
                      </a:endParaRPr>
                    </a:p>
                  </a:txBody>
                  <a:tcPr marL="7620" marR="7620" marT="7620" marB="0" anchor="ctr">
                    <a:solidFill>
                      <a:schemeClr val="accent6">
                        <a:lumMod val="20000"/>
                        <a:lumOff val="80000"/>
                      </a:schemeClr>
                    </a:solidFill>
                  </a:tcPr>
                </a:tc>
                <a:tc>
                  <a:txBody>
                    <a:bodyPr/>
                    <a:lstStyle/>
                    <a:p>
                      <a:pPr algn="r" fontAlgn="ctr"/>
                      <a:r>
                        <a:rPr lang="en-IN" sz="1100" u="none" strike="noStrike">
                          <a:effectLst/>
                        </a:rPr>
                        <a:t>375000</a:t>
                      </a:r>
                      <a:endParaRPr lang="en-IN" sz="1100" b="0" i="0" u="none" strike="noStrike">
                        <a:solidFill>
                          <a:srgbClr val="000000"/>
                        </a:solidFill>
                        <a:effectLst/>
                        <a:latin typeface="Calibri" panose="020F0502020204030204" pitchFamily="34" charset="0"/>
                      </a:endParaRPr>
                    </a:p>
                  </a:txBody>
                  <a:tcPr marL="7620" marR="7620" marT="7620" marB="0" anchor="ctr">
                    <a:solidFill>
                      <a:schemeClr val="accent6">
                        <a:lumMod val="20000"/>
                        <a:lumOff val="80000"/>
                      </a:schemeClr>
                    </a:solidFill>
                  </a:tcPr>
                </a:tc>
                <a:tc>
                  <a:txBody>
                    <a:bodyPr/>
                    <a:lstStyle/>
                    <a:p>
                      <a:pPr algn="r" fontAlgn="ctr"/>
                      <a:r>
                        <a:rPr lang="en-IN" sz="1100" u="none" strike="noStrike" dirty="0">
                          <a:effectLst/>
                        </a:rPr>
                        <a:t>50</a:t>
                      </a:r>
                      <a:endParaRPr lang="en-IN" sz="1100" b="0" i="0" u="none" strike="noStrike" dirty="0">
                        <a:solidFill>
                          <a:srgbClr val="000000"/>
                        </a:solidFill>
                        <a:effectLst/>
                        <a:latin typeface="Calibri" panose="020F0502020204030204" pitchFamily="34" charset="0"/>
                      </a:endParaRPr>
                    </a:p>
                  </a:txBody>
                  <a:tcPr marL="7620" marR="7620" marT="7620" marB="0" anchor="ctr">
                    <a:solidFill>
                      <a:schemeClr val="accent3">
                        <a:lumMod val="20000"/>
                        <a:lumOff val="80000"/>
                      </a:schemeClr>
                    </a:solidFill>
                  </a:tcPr>
                </a:tc>
                <a:tc>
                  <a:txBody>
                    <a:bodyPr/>
                    <a:lstStyle/>
                    <a:p>
                      <a:pPr algn="r" fontAlgn="ctr"/>
                      <a:r>
                        <a:rPr lang="en-IN" sz="1100" u="none" strike="noStrike">
                          <a:effectLst/>
                        </a:rPr>
                        <a:t>1250000</a:t>
                      </a:r>
                      <a:endParaRPr lang="en-IN" sz="1100" b="0" i="0" u="none" strike="noStrike">
                        <a:solidFill>
                          <a:srgbClr val="000000"/>
                        </a:solidFill>
                        <a:effectLst/>
                        <a:latin typeface="Calibri" panose="020F0502020204030204" pitchFamily="34" charset="0"/>
                      </a:endParaRPr>
                    </a:p>
                  </a:txBody>
                  <a:tcPr marL="7620" marR="7620" marT="7620" marB="0" anchor="ctr">
                    <a:solidFill>
                      <a:schemeClr val="accent3">
                        <a:lumMod val="20000"/>
                        <a:lumOff val="80000"/>
                      </a:schemeClr>
                    </a:solidFill>
                  </a:tcPr>
                </a:tc>
                <a:tc>
                  <a:txBody>
                    <a:bodyPr/>
                    <a:lstStyle/>
                    <a:p>
                      <a:pPr algn="r" fontAlgn="ctr"/>
                      <a:r>
                        <a:rPr lang="en-IN" sz="1100" u="none" strike="noStrike" dirty="0">
                          <a:effectLst/>
                        </a:rPr>
                        <a:t>100</a:t>
                      </a:r>
                      <a:endParaRPr lang="en-IN" sz="1100" b="0" i="0" u="none" strike="noStrike" dirty="0">
                        <a:solidFill>
                          <a:srgbClr val="000000"/>
                        </a:solidFill>
                        <a:effectLst/>
                        <a:latin typeface="Calibri" panose="020F0502020204030204" pitchFamily="34" charset="0"/>
                      </a:endParaRPr>
                    </a:p>
                  </a:txBody>
                  <a:tcPr marL="7620" marR="7620" marT="7620" marB="0" anchor="ctr">
                    <a:solidFill>
                      <a:schemeClr val="accent6">
                        <a:lumMod val="20000"/>
                        <a:lumOff val="80000"/>
                      </a:schemeClr>
                    </a:solidFill>
                  </a:tcPr>
                </a:tc>
                <a:tc>
                  <a:txBody>
                    <a:bodyPr/>
                    <a:lstStyle/>
                    <a:p>
                      <a:pPr algn="r" fontAlgn="ctr"/>
                      <a:r>
                        <a:rPr lang="en-IN" sz="1100" u="none" strike="noStrike">
                          <a:effectLst/>
                        </a:rPr>
                        <a:t>2500000</a:t>
                      </a:r>
                      <a:endParaRPr lang="en-IN" sz="1100" b="0" i="0" u="none" strike="noStrike">
                        <a:solidFill>
                          <a:srgbClr val="000000"/>
                        </a:solidFill>
                        <a:effectLst/>
                        <a:latin typeface="Calibri" panose="020F0502020204030204" pitchFamily="34" charset="0"/>
                      </a:endParaRPr>
                    </a:p>
                  </a:txBody>
                  <a:tcPr marL="7620" marR="7620" marT="7620" marB="0" anchor="ctr">
                    <a:solidFill>
                      <a:schemeClr val="accent6">
                        <a:lumMod val="20000"/>
                        <a:lumOff val="80000"/>
                      </a:schemeClr>
                    </a:solidFill>
                  </a:tcPr>
                </a:tc>
                <a:extLst>
                  <a:ext uri="{0D108BD9-81ED-4DB2-BD59-A6C34878D82A}">
                    <a16:rowId xmlns:a16="http://schemas.microsoft.com/office/drawing/2014/main" val="2699175450"/>
                  </a:ext>
                </a:extLst>
              </a:tr>
              <a:tr h="365760">
                <a:tc>
                  <a:txBody>
                    <a:bodyPr/>
                    <a:lstStyle/>
                    <a:p>
                      <a:pPr algn="l" fontAlgn="ctr"/>
                      <a:r>
                        <a:rPr lang="en-IN" sz="1100" u="none" strike="noStrike">
                          <a:effectLst/>
                        </a:rPr>
                        <a:t>Coaching centers</a:t>
                      </a:r>
                      <a:br>
                        <a:rPr lang="en-IN" sz="1100" u="none" strike="noStrike">
                          <a:effectLst/>
                        </a:rPr>
                      </a:br>
                      <a:r>
                        <a:rPr lang="en-IN" sz="1100" u="none" strike="noStrike">
                          <a:effectLst/>
                        </a:rPr>
                        <a:t>Tutors</a:t>
                      </a:r>
                      <a:endParaRPr lang="en-IN" sz="1100" b="0" i="0" u="none" strike="noStrike">
                        <a:solidFill>
                          <a:srgbClr val="000000"/>
                        </a:solidFill>
                        <a:effectLst/>
                        <a:latin typeface="Calibri" panose="020F0502020204030204" pitchFamily="34" charset="0"/>
                      </a:endParaRPr>
                    </a:p>
                  </a:txBody>
                  <a:tcPr marL="7620" marR="7620" marT="7620" marB="0" anchor="ctr"/>
                </a:tc>
                <a:tc>
                  <a:txBody>
                    <a:bodyPr/>
                    <a:lstStyle/>
                    <a:p>
                      <a:pPr algn="r" fontAlgn="ctr"/>
                      <a:r>
                        <a:rPr lang="en-IN" sz="1100" u="none" strike="noStrike">
                          <a:effectLst/>
                        </a:rPr>
                        <a:t>5000</a:t>
                      </a:r>
                      <a:endParaRPr lang="en-IN" sz="1100" b="0" i="0" u="none" strike="noStrike">
                        <a:solidFill>
                          <a:srgbClr val="000000"/>
                        </a:solidFill>
                        <a:effectLst/>
                        <a:latin typeface="Calibri" panose="020F0502020204030204" pitchFamily="34" charset="0"/>
                      </a:endParaRPr>
                    </a:p>
                  </a:txBody>
                  <a:tcPr marL="7620" marR="7620" marT="7620" marB="0" anchor="ctr"/>
                </a:tc>
                <a:tc>
                  <a:txBody>
                    <a:bodyPr/>
                    <a:lstStyle/>
                    <a:p>
                      <a:pPr algn="r" fontAlgn="ctr"/>
                      <a:r>
                        <a:rPr lang="en-IN" sz="1100" u="none" strike="noStrike" dirty="0">
                          <a:effectLst/>
                        </a:rPr>
                        <a:t>5</a:t>
                      </a:r>
                      <a:endParaRPr lang="en-IN" sz="1100" b="0" i="0" u="none" strike="noStrike" dirty="0">
                        <a:solidFill>
                          <a:srgbClr val="000000"/>
                        </a:solidFill>
                        <a:effectLst/>
                        <a:latin typeface="Calibri" panose="020F0502020204030204" pitchFamily="34" charset="0"/>
                      </a:endParaRPr>
                    </a:p>
                  </a:txBody>
                  <a:tcPr marL="7620" marR="7620" marT="7620" marB="0" anchor="ctr">
                    <a:solidFill>
                      <a:schemeClr val="accent3">
                        <a:lumMod val="20000"/>
                        <a:lumOff val="80000"/>
                      </a:schemeClr>
                    </a:solidFill>
                  </a:tcPr>
                </a:tc>
                <a:tc>
                  <a:txBody>
                    <a:bodyPr/>
                    <a:lstStyle/>
                    <a:p>
                      <a:pPr algn="r" fontAlgn="ctr"/>
                      <a:r>
                        <a:rPr lang="en-IN" sz="1100" u="none" strike="noStrike" dirty="0">
                          <a:effectLst/>
                        </a:rPr>
                        <a:t>25000</a:t>
                      </a:r>
                      <a:endParaRPr lang="en-IN" sz="1100" b="0" i="0" u="none" strike="noStrike" dirty="0">
                        <a:solidFill>
                          <a:srgbClr val="000000"/>
                        </a:solidFill>
                        <a:effectLst/>
                        <a:latin typeface="Calibri" panose="020F0502020204030204" pitchFamily="34" charset="0"/>
                      </a:endParaRPr>
                    </a:p>
                  </a:txBody>
                  <a:tcPr marL="7620" marR="7620" marT="7620" marB="0" anchor="ctr">
                    <a:solidFill>
                      <a:schemeClr val="accent3">
                        <a:lumMod val="20000"/>
                        <a:lumOff val="80000"/>
                      </a:schemeClr>
                    </a:solidFill>
                  </a:tcPr>
                </a:tc>
                <a:tc>
                  <a:txBody>
                    <a:bodyPr/>
                    <a:lstStyle/>
                    <a:p>
                      <a:pPr algn="r" fontAlgn="ctr"/>
                      <a:r>
                        <a:rPr lang="en-IN" sz="1100" u="none" strike="noStrike" dirty="0">
                          <a:effectLst/>
                        </a:rPr>
                        <a:t>25</a:t>
                      </a:r>
                      <a:endParaRPr lang="en-IN" sz="1100" b="0" i="0" u="none" strike="noStrike" dirty="0">
                        <a:solidFill>
                          <a:srgbClr val="000000"/>
                        </a:solidFill>
                        <a:effectLst/>
                        <a:latin typeface="Calibri" panose="020F0502020204030204" pitchFamily="34" charset="0"/>
                      </a:endParaRPr>
                    </a:p>
                  </a:txBody>
                  <a:tcPr marL="7620" marR="7620" marT="7620" marB="0" anchor="ctr">
                    <a:solidFill>
                      <a:schemeClr val="accent6">
                        <a:lumMod val="20000"/>
                        <a:lumOff val="80000"/>
                      </a:schemeClr>
                    </a:solidFill>
                  </a:tcPr>
                </a:tc>
                <a:tc>
                  <a:txBody>
                    <a:bodyPr/>
                    <a:lstStyle/>
                    <a:p>
                      <a:pPr algn="r" fontAlgn="ctr"/>
                      <a:r>
                        <a:rPr lang="en-IN" sz="1100" u="none" strike="noStrike">
                          <a:effectLst/>
                        </a:rPr>
                        <a:t>125000</a:t>
                      </a:r>
                      <a:endParaRPr lang="en-IN" sz="1100" b="0" i="0" u="none" strike="noStrike">
                        <a:solidFill>
                          <a:srgbClr val="000000"/>
                        </a:solidFill>
                        <a:effectLst/>
                        <a:latin typeface="Calibri" panose="020F0502020204030204" pitchFamily="34" charset="0"/>
                      </a:endParaRPr>
                    </a:p>
                  </a:txBody>
                  <a:tcPr marL="7620" marR="7620" marT="7620" marB="0" anchor="ctr">
                    <a:solidFill>
                      <a:schemeClr val="accent6">
                        <a:lumMod val="20000"/>
                        <a:lumOff val="80000"/>
                      </a:schemeClr>
                    </a:solidFill>
                  </a:tcPr>
                </a:tc>
                <a:tc>
                  <a:txBody>
                    <a:bodyPr/>
                    <a:lstStyle/>
                    <a:p>
                      <a:pPr algn="r" fontAlgn="ctr"/>
                      <a:r>
                        <a:rPr lang="en-IN" sz="1100" u="none" strike="noStrike" dirty="0">
                          <a:effectLst/>
                        </a:rPr>
                        <a:t>100</a:t>
                      </a:r>
                      <a:endParaRPr lang="en-IN" sz="1100" b="0" i="0" u="none" strike="noStrike" dirty="0">
                        <a:solidFill>
                          <a:srgbClr val="000000"/>
                        </a:solidFill>
                        <a:effectLst/>
                        <a:latin typeface="Calibri" panose="020F0502020204030204" pitchFamily="34" charset="0"/>
                      </a:endParaRPr>
                    </a:p>
                  </a:txBody>
                  <a:tcPr marL="7620" marR="7620" marT="7620" marB="0" anchor="ctr">
                    <a:solidFill>
                      <a:schemeClr val="accent3">
                        <a:lumMod val="20000"/>
                        <a:lumOff val="80000"/>
                      </a:schemeClr>
                    </a:solidFill>
                  </a:tcPr>
                </a:tc>
                <a:tc>
                  <a:txBody>
                    <a:bodyPr/>
                    <a:lstStyle/>
                    <a:p>
                      <a:pPr algn="r" fontAlgn="ctr"/>
                      <a:r>
                        <a:rPr lang="en-IN" sz="1100" u="none" strike="noStrike" dirty="0">
                          <a:effectLst/>
                        </a:rPr>
                        <a:t>500000</a:t>
                      </a:r>
                      <a:endParaRPr lang="en-IN" sz="1100" b="0" i="0" u="none" strike="noStrike" dirty="0">
                        <a:solidFill>
                          <a:srgbClr val="000000"/>
                        </a:solidFill>
                        <a:effectLst/>
                        <a:latin typeface="Calibri" panose="020F0502020204030204" pitchFamily="34" charset="0"/>
                      </a:endParaRPr>
                    </a:p>
                  </a:txBody>
                  <a:tcPr marL="7620" marR="7620" marT="7620" marB="0" anchor="ctr">
                    <a:solidFill>
                      <a:schemeClr val="accent3">
                        <a:lumMod val="20000"/>
                        <a:lumOff val="80000"/>
                      </a:schemeClr>
                    </a:solidFill>
                  </a:tcPr>
                </a:tc>
                <a:tc>
                  <a:txBody>
                    <a:bodyPr/>
                    <a:lstStyle/>
                    <a:p>
                      <a:pPr algn="r" fontAlgn="ctr"/>
                      <a:r>
                        <a:rPr lang="en-IN" sz="1100" u="none" strike="noStrike" dirty="0">
                          <a:effectLst/>
                        </a:rPr>
                        <a:t>500</a:t>
                      </a:r>
                      <a:endParaRPr lang="en-IN" sz="1100" b="0" i="0" u="none" strike="noStrike" dirty="0">
                        <a:solidFill>
                          <a:srgbClr val="000000"/>
                        </a:solidFill>
                        <a:effectLst/>
                        <a:latin typeface="Calibri" panose="020F0502020204030204" pitchFamily="34" charset="0"/>
                      </a:endParaRPr>
                    </a:p>
                  </a:txBody>
                  <a:tcPr marL="7620" marR="7620" marT="7620" marB="0" anchor="ctr">
                    <a:solidFill>
                      <a:schemeClr val="accent6">
                        <a:lumMod val="20000"/>
                        <a:lumOff val="80000"/>
                      </a:schemeClr>
                    </a:solidFill>
                  </a:tcPr>
                </a:tc>
                <a:tc>
                  <a:txBody>
                    <a:bodyPr/>
                    <a:lstStyle/>
                    <a:p>
                      <a:pPr algn="r" fontAlgn="ctr"/>
                      <a:r>
                        <a:rPr lang="en-IN" sz="1100" u="none" strike="noStrike">
                          <a:effectLst/>
                        </a:rPr>
                        <a:t>2500000</a:t>
                      </a:r>
                      <a:endParaRPr lang="en-IN" sz="1100" b="0" i="0" u="none" strike="noStrike">
                        <a:solidFill>
                          <a:srgbClr val="000000"/>
                        </a:solidFill>
                        <a:effectLst/>
                        <a:latin typeface="Calibri" panose="020F0502020204030204" pitchFamily="34" charset="0"/>
                      </a:endParaRPr>
                    </a:p>
                  </a:txBody>
                  <a:tcPr marL="7620" marR="7620" marT="7620" marB="0" anchor="ctr">
                    <a:solidFill>
                      <a:schemeClr val="accent6">
                        <a:lumMod val="20000"/>
                        <a:lumOff val="80000"/>
                      </a:schemeClr>
                    </a:solidFill>
                  </a:tcPr>
                </a:tc>
                <a:extLst>
                  <a:ext uri="{0D108BD9-81ED-4DB2-BD59-A6C34878D82A}">
                    <a16:rowId xmlns:a16="http://schemas.microsoft.com/office/drawing/2014/main" val="3026466098"/>
                  </a:ext>
                </a:extLst>
              </a:tr>
              <a:tr h="548640">
                <a:tc>
                  <a:txBody>
                    <a:bodyPr/>
                    <a:lstStyle/>
                    <a:p>
                      <a:pPr algn="l" fontAlgn="ctr"/>
                      <a:r>
                        <a:rPr lang="en-IN" sz="1100" u="none" strike="noStrike">
                          <a:effectLst/>
                        </a:rPr>
                        <a:t>Colleges</a:t>
                      </a:r>
                      <a:br>
                        <a:rPr lang="en-IN" sz="1100" u="none" strike="noStrike">
                          <a:effectLst/>
                        </a:rPr>
                      </a:br>
                      <a:r>
                        <a:rPr lang="en-IN" sz="1100" u="none" strike="noStrike">
                          <a:effectLst/>
                        </a:rPr>
                        <a:t>Technical Institutes</a:t>
                      </a:r>
                      <a:br>
                        <a:rPr lang="en-IN" sz="1100" u="none" strike="noStrike">
                          <a:effectLst/>
                        </a:rPr>
                      </a:br>
                      <a:r>
                        <a:rPr lang="en-IN" sz="1100" u="none" strike="noStrike">
                          <a:effectLst/>
                        </a:rPr>
                        <a:t>Universities</a:t>
                      </a:r>
                      <a:endParaRPr lang="en-IN" sz="1100" b="0" i="0" u="none" strike="noStrike">
                        <a:solidFill>
                          <a:srgbClr val="000000"/>
                        </a:solidFill>
                        <a:effectLst/>
                        <a:latin typeface="Calibri" panose="020F0502020204030204" pitchFamily="34" charset="0"/>
                      </a:endParaRPr>
                    </a:p>
                  </a:txBody>
                  <a:tcPr marL="7620" marR="7620" marT="7620" marB="0" anchor="ctr"/>
                </a:tc>
                <a:tc>
                  <a:txBody>
                    <a:bodyPr/>
                    <a:lstStyle/>
                    <a:p>
                      <a:pPr algn="r" fontAlgn="ctr"/>
                      <a:r>
                        <a:rPr lang="en-IN" sz="1100" u="none" strike="noStrike">
                          <a:effectLst/>
                        </a:rPr>
                        <a:t>200000</a:t>
                      </a:r>
                      <a:endParaRPr lang="en-IN" sz="1100" b="0" i="0" u="none" strike="noStrike">
                        <a:solidFill>
                          <a:srgbClr val="000000"/>
                        </a:solidFill>
                        <a:effectLst/>
                        <a:latin typeface="Calibri" panose="020F0502020204030204" pitchFamily="34" charset="0"/>
                      </a:endParaRPr>
                    </a:p>
                  </a:txBody>
                  <a:tcPr marL="7620" marR="7620" marT="7620" marB="0" anchor="ctr"/>
                </a:tc>
                <a:tc>
                  <a:txBody>
                    <a:bodyPr/>
                    <a:lstStyle/>
                    <a:p>
                      <a:pPr algn="r" fontAlgn="ctr"/>
                      <a:r>
                        <a:rPr lang="en-IN" sz="1100" u="none" strike="noStrike">
                          <a:effectLst/>
                        </a:rPr>
                        <a:t>0</a:t>
                      </a:r>
                      <a:endParaRPr lang="en-IN" sz="1100" b="0" i="0" u="none" strike="noStrike">
                        <a:solidFill>
                          <a:srgbClr val="000000"/>
                        </a:solidFill>
                        <a:effectLst/>
                        <a:latin typeface="Calibri" panose="020F0502020204030204" pitchFamily="34" charset="0"/>
                      </a:endParaRPr>
                    </a:p>
                  </a:txBody>
                  <a:tcPr marL="7620" marR="7620" marT="7620" marB="0" anchor="ctr">
                    <a:solidFill>
                      <a:schemeClr val="accent3">
                        <a:lumMod val="20000"/>
                        <a:lumOff val="80000"/>
                      </a:schemeClr>
                    </a:solidFill>
                  </a:tcPr>
                </a:tc>
                <a:tc>
                  <a:txBody>
                    <a:bodyPr/>
                    <a:lstStyle/>
                    <a:p>
                      <a:pPr algn="r" fontAlgn="ctr"/>
                      <a:r>
                        <a:rPr lang="en-IN" sz="1100" u="none" strike="noStrike" dirty="0">
                          <a:effectLst/>
                        </a:rPr>
                        <a:t>0</a:t>
                      </a:r>
                      <a:endParaRPr lang="en-IN" sz="1100" b="0" i="0" u="none" strike="noStrike" dirty="0">
                        <a:solidFill>
                          <a:srgbClr val="000000"/>
                        </a:solidFill>
                        <a:effectLst/>
                        <a:latin typeface="Calibri" panose="020F0502020204030204" pitchFamily="34" charset="0"/>
                      </a:endParaRPr>
                    </a:p>
                  </a:txBody>
                  <a:tcPr marL="7620" marR="7620" marT="7620" marB="0" anchor="ctr">
                    <a:solidFill>
                      <a:schemeClr val="accent3">
                        <a:lumMod val="20000"/>
                        <a:lumOff val="80000"/>
                      </a:schemeClr>
                    </a:solidFill>
                  </a:tcPr>
                </a:tc>
                <a:tc>
                  <a:txBody>
                    <a:bodyPr/>
                    <a:lstStyle/>
                    <a:p>
                      <a:pPr algn="r" fontAlgn="ctr"/>
                      <a:r>
                        <a:rPr lang="en-IN" sz="1100" u="none" strike="noStrike" dirty="0">
                          <a:effectLst/>
                        </a:rPr>
                        <a:t>0</a:t>
                      </a:r>
                      <a:endParaRPr lang="en-IN" sz="1100" b="0" i="0" u="none" strike="noStrike" dirty="0">
                        <a:solidFill>
                          <a:srgbClr val="000000"/>
                        </a:solidFill>
                        <a:effectLst/>
                        <a:latin typeface="Calibri" panose="020F0502020204030204" pitchFamily="34" charset="0"/>
                      </a:endParaRPr>
                    </a:p>
                  </a:txBody>
                  <a:tcPr marL="7620" marR="7620" marT="7620" marB="0" anchor="ctr">
                    <a:solidFill>
                      <a:schemeClr val="accent6">
                        <a:lumMod val="20000"/>
                        <a:lumOff val="80000"/>
                      </a:schemeClr>
                    </a:solidFill>
                  </a:tcPr>
                </a:tc>
                <a:tc>
                  <a:txBody>
                    <a:bodyPr/>
                    <a:lstStyle/>
                    <a:p>
                      <a:pPr algn="r" fontAlgn="ctr"/>
                      <a:r>
                        <a:rPr lang="en-IN" sz="1100" u="none" strike="noStrike" dirty="0">
                          <a:effectLst/>
                        </a:rPr>
                        <a:t>0</a:t>
                      </a:r>
                      <a:endParaRPr lang="en-IN" sz="1100" b="0" i="0" u="none" strike="noStrike" dirty="0">
                        <a:solidFill>
                          <a:srgbClr val="000000"/>
                        </a:solidFill>
                        <a:effectLst/>
                        <a:latin typeface="Calibri" panose="020F0502020204030204" pitchFamily="34" charset="0"/>
                      </a:endParaRPr>
                    </a:p>
                  </a:txBody>
                  <a:tcPr marL="7620" marR="7620" marT="7620" marB="0" anchor="ctr">
                    <a:solidFill>
                      <a:schemeClr val="accent6">
                        <a:lumMod val="20000"/>
                        <a:lumOff val="80000"/>
                      </a:schemeClr>
                    </a:solidFill>
                  </a:tcPr>
                </a:tc>
                <a:tc>
                  <a:txBody>
                    <a:bodyPr/>
                    <a:lstStyle/>
                    <a:p>
                      <a:pPr algn="r" fontAlgn="ctr"/>
                      <a:r>
                        <a:rPr lang="en-IN" sz="1100" u="none" strike="noStrike">
                          <a:effectLst/>
                        </a:rPr>
                        <a:t>1</a:t>
                      </a:r>
                      <a:endParaRPr lang="en-IN" sz="1100" b="0" i="0" u="none" strike="noStrike">
                        <a:solidFill>
                          <a:srgbClr val="000000"/>
                        </a:solidFill>
                        <a:effectLst/>
                        <a:latin typeface="Calibri" panose="020F0502020204030204" pitchFamily="34" charset="0"/>
                      </a:endParaRPr>
                    </a:p>
                  </a:txBody>
                  <a:tcPr marL="7620" marR="7620" marT="7620" marB="0" anchor="ctr">
                    <a:solidFill>
                      <a:schemeClr val="accent3">
                        <a:lumMod val="20000"/>
                        <a:lumOff val="80000"/>
                      </a:schemeClr>
                    </a:solidFill>
                  </a:tcPr>
                </a:tc>
                <a:tc>
                  <a:txBody>
                    <a:bodyPr/>
                    <a:lstStyle/>
                    <a:p>
                      <a:pPr algn="r" fontAlgn="ctr"/>
                      <a:r>
                        <a:rPr lang="en-IN" sz="1100" u="none" strike="noStrike" dirty="0">
                          <a:effectLst/>
                        </a:rPr>
                        <a:t>200000</a:t>
                      </a:r>
                      <a:endParaRPr lang="en-IN" sz="1100" b="0" i="0" u="none" strike="noStrike" dirty="0">
                        <a:solidFill>
                          <a:srgbClr val="000000"/>
                        </a:solidFill>
                        <a:effectLst/>
                        <a:latin typeface="Calibri" panose="020F0502020204030204" pitchFamily="34" charset="0"/>
                      </a:endParaRPr>
                    </a:p>
                  </a:txBody>
                  <a:tcPr marL="7620" marR="7620" marT="7620" marB="0" anchor="ctr">
                    <a:solidFill>
                      <a:schemeClr val="accent3">
                        <a:lumMod val="20000"/>
                        <a:lumOff val="80000"/>
                      </a:schemeClr>
                    </a:solidFill>
                  </a:tcPr>
                </a:tc>
                <a:tc>
                  <a:txBody>
                    <a:bodyPr/>
                    <a:lstStyle/>
                    <a:p>
                      <a:pPr algn="r" fontAlgn="ctr"/>
                      <a:r>
                        <a:rPr lang="en-IN" sz="1100" u="none" strike="noStrike">
                          <a:effectLst/>
                        </a:rPr>
                        <a:t>5</a:t>
                      </a:r>
                      <a:endParaRPr lang="en-IN" sz="1100" b="0" i="0" u="none" strike="noStrike">
                        <a:solidFill>
                          <a:srgbClr val="000000"/>
                        </a:solidFill>
                        <a:effectLst/>
                        <a:latin typeface="Calibri" panose="020F0502020204030204" pitchFamily="34" charset="0"/>
                      </a:endParaRPr>
                    </a:p>
                  </a:txBody>
                  <a:tcPr marL="7620" marR="7620" marT="7620" marB="0" anchor="ctr">
                    <a:solidFill>
                      <a:schemeClr val="accent6">
                        <a:lumMod val="20000"/>
                        <a:lumOff val="80000"/>
                      </a:schemeClr>
                    </a:solidFill>
                  </a:tcPr>
                </a:tc>
                <a:tc>
                  <a:txBody>
                    <a:bodyPr/>
                    <a:lstStyle/>
                    <a:p>
                      <a:pPr algn="r" fontAlgn="ctr"/>
                      <a:r>
                        <a:rPr lang="en-IN" sz="1100" u="none" strike="noStrike" dirty="0">
                          <a:effectLst/>
                        </a:rPr>
                        <a:t>1000000</a:t>
                      </a:r>
                      <a:endParaRPr lang="en-IN" sz="1100" b="0" i="0" u="none" strike="noStrike" dirty="0">
                        <a:solidFill>
                          <a:srgbClr val="000000"/>
                        </a:solidFill>
                        <a:effectLst/>
                        <a:latin typeface="Calibri" panose="020F0502020204030204" pitchFamily="34" charset="0"/>
                      </a:endParaRPr>
                    </a:p>
                  </a:txBody>
                  <a:tcPr marL="7620" marR="7620" marT="7620" marB="0" anchor="ctr">
                    <a:solidFill>
                      <a:schemeClr val="accent6">
                        <a:lumMod val="20000"/>
                        <a:lumOff val="80000"/>
                      </a:schemeClr>
                    </a:solidFill>
                  </a:tcPr>
                </a:tc>
                <a:extLst>
                  <a:ext uri="{0D108BD9-81ED-4DB2-BD59-A6C34878D82A}">
                    <a16:rowId xmlns:a16="http://schemas.microsoft.com/office/drawing/2014/main" val="880935733"/>
                  </a:ext>
                </a:extLst>
              </a:tr>
              <a:tr h="182880">
                <a:tc>
                  <a:txBody>
                    <a:bodyPr/>
                    <a:lstStyle/>
                    <a:p>
                      <a:pPr algn="l" fontAlgn="ctr"/>
                      <a:r>
                        <a:rPr lang="en-IN" sz="1100" u="none" strike="noStrike">
                          <a:effectLst/>
                        </a:rPr>
                        <a:t>Retail students (School)</a:t>
                      </a:r>
                      <a:endParaRPr lang="en-IN" sz="1100" b="0" i="0" u="none" strike="noStrike">
                        <a:solidFill>
                          <a:srgbClr val="000000"/>
                        </a:solidFill>
                        <a:effectLst/>
                        <a:latin typeface="Calibri" panose="020F0502020204030204" pitchFamily="34" charset="0"/>
                      </a:endParaRPr>
                    </a:p>
                  </a:txBody>
                  <a:tcPr marL="7620" marR="7620" marT="7620" marB="0" anchor="ctr"/>
                </a:tc>
                <a:tc>
                  <a:txBody>
                    <a:bodyPr/>
                    <a:lstStyle/>
                    <a:p>
                      <a:pPr algn="r" fontAlgn="ctr"/>
                      <a:r>
                        <a:rPr lang="en-IN" sz="1100" u="none" strike="noStrike">
                          <a:effectLst/>
                        </a:rPr>
                        <a:t>500</a:t>
                      </a:r>
                      <a:endParaRPr lang="en-IN" sz="1100" b="0" i="0" u="none" strike="noStrike">
                        <a:solidFill>
                          <a:srgbClr val="000000"/>
                        </a:solidFill>
                        <a:effectLst/>
                        <a:latin typeface="Calibri" panose="020F0502020204030204" pitchFamily="34" charset="0"/>
                      </a:endParaRPr>
                    </a:p>
                  </a:txBody>
                  <a:tcPr marL="7620" marR="7620" marT="7620" marB="0" anchor="ctr"/>
                </a:tc>
                <a:tc>
                  <a:txBody>
                    <a:bodyPr/>
                    <a:lstStyle/>
                    <a:p>
                      <a:pPr algn="r" fontAlgn="ctr"/>
                      <a:r>
                        <a:rPr lang="en-IN" sz="1100" u="none" strike="noStrike">
                          <a:effectLst/>
                        </a:rPr>
                        <a:t>0</a:t>
                      </a:r>
                      <a:endParaRPr lang="en-IN" sz="1100" b="0" i="0" u="none" strike="noStrike">
                        <a:solidFill>
                          <a:srgbClr val="000000"/>
                        </a:solidFill>
                        <a:effectLst/>
                        <a:latin typeface="Calibri" panose="020F0502020204030204" pitchFamily="34" charset="0"/>
                      </a:endParaRPr>
                    </a:p>
                  </a:txBody>
                  <a:tcPr marL="7620" marR="7620" marT="7620" marB="0" anchor="ctr">
                    <a:solidFill>
                      <a:schemeClr val="accent3">
                        <a:lumMod val="20000"/>
                        <a:lumOff val="80000"/>
                      </a:schemeClr>
                    </a:solidFill>
                  </a:tcPr>
                </a:tc>
                <a:tc>
                  <a:txBody>
                    <a:bodyPr/>
                    <a:lstStyle/>
                    <a:p>
                      <a:pPr algn="r" fontAlgn="ctr"/>
                      <a:r>
                        <a:rPr lang="en-IN" sz="1100" u="none" strike="noStrike" dirty="0">
                          <a:effectLst/>
                        </a:rPr>
                        <a:t>0</a:t>
                      </a:r>
                      <a:endParaRPr lang="en-IN" sz="1100" b="0" i="0" u="none" strike="noStrike" dirty="0">
                        <a:solidFill>
                          <a:srgbClr val="000000"/>
                        </a:solidFill>
                        <a:effectLst/>
                        <a:latin typeface="Calibri" panose="020F0502020204030204" pitchFamily="34" charset="0"/>
                      </a:endParaRPr>
                    </a:p>
                  </a:txBody>
                  <a:tcPr marL="7620" marR="7620" marT="7620" marB="0" anchor="ctr">
                    <a:solidFill>
                      <a:schemeClr val="accent3">
                        <a:lumMod val="20000"/>
                        <a:lumOff val="80000"/>
                      </a:schemeClr>
                    </a:solidFill>
                  </a:tcPr>
                </a:tc>
                <a:tc>
                  <a:txBody>
                    <a:bodyPr/>
                    <a:lstStyle/>
                    <a:p>
                      <a:pPr algn="r" fontAlgn="ctr"/>
                      <a:r>
                        <a:rPr lang="en-IN" sz="1100" u="none" strike="noStrike">
                          <a:effectLst/>
                        </a:rPr>
                        <a:t>2000</a:t>
                      </a:r>
                      <a:endParaRPr lang="en-IN" sz="1100" b="0" i="0" u="none" strike="noStrike">
                        <a:solidFill>
                          <a:srgbClr val="000000"/>
                        </a:solidFill>
                        <a:effectLst/>
                        <a:latin typeface="Calibri" panose="020F0502020204030204" pitchFamily="34" charset="0"/>
                      </a:endParaRPr>
                    </a:p>
                  </a:txBody>
                  <a:tcPr marL="7620" marR="7620" marT="7620" marB="0" anchor="ctr">
                    <a:solidFill>
                      <a:schemeClr val="accent6">
                        <a:lumMod val="20000"/>
                        <a:lumOff val="80000"/>
                      </a:schemeClr>
                    </a:solidFill>
                  </a:tcPr>
                </a:tc>
                <a:tc>
                  <a:txBody>
                    <a:bodyPr/>
                    <a:lstStyle/>
                    <a:p>
                      <a:pPr algn="r" fontAlgn="ctr"/>
                      <a:r>
                        <a:rPr lang="en-IN" sz="1100" u="none" strike="noStrike" dirty="0">
                          <a:effectLst/>
                        </a:rPr>
                        <a:t>1000000</a:t>
                      </a:r>
                      <a:endParaRPr lang="en-IN" sz="1100" b="0" i="0" u="none" strike="noStrike" dirty="0">
                        <a:solidFill>
                          <a:srgbClr val="000000"/>
                        </a:solidFill>
                        <a:effectLst/>
                        <a:latin typeface="Calibri" panose="020F0502020204030204" pitchFamily="34" charset="0"/>
                      </a:endParaRPr>
                    </a:p>
                  </a:txBody>
                  <a:tcPr marL="7620" marR="7620" marT="7620" marB="0" anchor="ctr">
                    <a:solidFill>
                      <a:schemeClr val="accent6">
                        <a:lumMod val="20000"/>
                        <a:lumOff val="80000"/>
                      </a:schemeClr>
                    </a:solidFill>
                  </a:tcPr>
                </a:tc>
                <a:tc>
                  <a:txBody>
                    <a:bodyPr/>
                    <a:lstStyle/>
                    <a:p>
                      <a:pPr algn="r" fontAlgn="ctr"/>
                      <a:r>
                        <a:rPr lang="en-IN" sz="1100" u="none" strike="noStrike">
                          <a:effectLst/>
                        </a:rPr>
                        <a:t>10000</a:t>
                      </a:r>
                      <a:endParaRPr lang="en-IN" sz="1100" b="0" i="0" u="none" strike="noStrike">
                        <a:solidFill>
                          <a:srgbClr val="000000"/>
                        </a:solidFill>
                        <a:effectLst/>
                        <a:latin typeface="Calibri" panose="020F0502020204030204" pitchFamily="34" charset="0"/>
                      </a:endParaRPr>
                    </a:p>
                  </a:txBody>
                  <a:tcPr marL="7620" marR="7620" marT="7620" marB="0" anchor="ctr">
                    <a:solidFill>
                      <a:schemeClr val="accent3">
                        <a:lumMod val="20000"/>
                        <a:lumOff val="80000"/>
                      </a:schemeClr>
                    </a:solidFill>
                  </a:tcPr>
                </a:tc>
                <a:tc>
                  <a:txBody>
                    <a:bodyPr/>
                    <a:lstStyle/>
                    <a:p>
                      <a:pPr algn="r" fontAlgn="ctr"/>
                      <a:r>
                        <a:rPr lang="en-IN" sz="1100" u="none" strike="noStrike" dirty="0">
                          <a:effectLst/>
                        </a:rPr>
                        <a:t>5000000</a:t>
                      </a:r>
                      <a:endParaRPr lang="en-IN" sz="1100" b="0" i="0" u="none" strike="noStrike" dirty="0">
                        <a:solidFill>
                          <a:srgbClr val="000000"/>
                        </a:solidFill>
                        <a:effectLst/>
                        <a:latin typeface="Calibri" panose="020F0502020204030204" pitchFamily="34" charset="0"/>
                      </a:endParaRPr>
                    </a:p>
                  </a:txBody>
                  <a:tcPr marL="7620" marR="7620" marT="7620" marB="0" anchor="ctr">
                    <a:solidFill>
                      <a:schemeClr val="accent3">
                        <a:lumMod val="20000"/>
                        <a:lumOff val="80000"/>
                      </a:schemeClr>
                    </a:solidFill>
                  </a:tcPr>
                </a:tc>
                <a:tc>
                  <a:txBody>
                    <a:bodyPr/>
                    <a:lstStyle/>
                    <a:p>
                      <a:pPr algn="r" fontAlgn="ctr"/>
                      <a:r>
                        <a:rPr lang="en-IN" sz="1100" u="none" strike="noStrike">
                          <a:effectLst/>
                        </a:rPr>
                        <a:t>50000</a:t>
                      </a:r>
                      <a:endParaRPr lang="en-IN" sz="1100" b="0" i="0" u="none" strike="noStrike">
                        <a:solidFill>
                          <a:srgbClr val="000000"/>
                        </a:solidFill>
                        <a:effectLst/>
                        <a:latin typeface="Calibri" panose="020F0502020204030204" pitchFamily="34" charset="0"/>
                      </a:endParaRPr>
                    </a:p>
                  </a:txBody>
                  <a:tcPr marL="7620" marR="7620" marT="7620" marB="0" anchor="ctr">
                    <a:solidFill>
                      <a:schemeClr val="accent6">
                        <a:lumMod val="20000"/>
                        <a:lumOff val="80000"/>
                      </a:schemeClr>
                    </a:solidFill>
                  </a:tcPr>
                </a:tc>
                <a:tc>
                  <a:txBody>
                    <a:bodyPr/>
                    <a:lstStyle/>
                    <a:p>
                      <a:pPr algn="r" fontAlgn="ctr"/>
                      <a:r>
                        <a:rPr lang="en-IN" sz="1100" u="none" strike="noStrike" dirty="0">
                          <a:effectLst/>
                        </a:rPr>
                        <a:t>25000000</a:t>
                      </a:r>
                      <a:endParaRPr lang="en-IN" sz="1100" b="0" i="0" u="none" strike="noStrike" dirty="0">
                        <a:solidFill>
                          <a:srgbClr val="000000"/>
                        </a:solidFill>
                        <a:effectLst/>
                        <a:latin typeface="Calibri" panose="020F0502020204030204" pitchFamily="34" charset="0"/>
                      </a:endParaRPr>
                    </a:p>
                  </a:txBody>
                  <a:tcPr marL="7620" marR="7620" marT="7620" marB="0" anchor="ctr">
                    <a:solidFill>
                      <a:schemeClr val="accent6">
                        <a:lumMod val="20000"/>
                        <a:lumOff val="80000"/>
                      </a:schemeClr>
                    </a:solidFill>
                  </a:tcPr>
                </a:tc>
                <a:extLst>
                  <a:ext uri="{0D108BD9-81ED-4DB2-BD59-A6C34878D82A}">
                    <a16:rowId xmlns:a16="http://schemas.microsoft.com/office/drawing/2014/main" val="3575433463"/>
                  </a:ext>
                </a:extLst>
              </a:tr>
              <a:tr h="182880">
                <a:tc>
                  <a:txBody>
                    <a:bodyPr/>
                    <a:lstStyle/>
                    <a:p>
                      <a:pPr algn="l" fontAlgn="ctr"/>
                      <a:r>
                        <a:rPr lang="en-IN" sz="1100" u="none" strike="noStrike">
                          <a:effectLst/>
                        </a:rPr>
                        <a:t>Corporates</a:t>
                      </a:r>
                      <a:endParaRPr lang="en-IN" sz="1100" b="0" i="0" u="none" strike="noStrike">
                        <a:solidFill>
                          <a:srgbClr val="000000"/>
                        </a:solidFill>
                        <a:effectLst/>
                        <a:latin typeface="Calibri" panose="020F0502020204030204" pitchFamily="34" charset="0"/>
                      </a:endParaRPr>
                    </a:p>
                  </a:txBody>
                  <a:tcPr marL="7620" marR="7620" marT="7620" marB="0" anchor="ctr"/>
                </a:tc>
                <a:tc>
                  <a:txBody>
                    <a:bodyPr/>
                    <a:lstStyle/>
                    <a:p>
                      <a:pPr algn="r" fontAlgn="ctr"/>
                      <a:r>
                        <a:rPr lang="en-IN" sz="1100" u="none" strike="noStrike">
                          <a:effectLst/>
                        </a:rPr>
                        <a:t>50000</a:t>
                      </a:r>
                      <a:endParaRPr lang="en-IN" sz="1100" b="0" i="0" u="none" strike="noStrike">
                        <a:solidFill>
                          <a:srgbClr val="000000"/>
                        </a:solidFill>
                        <a:effectLst/>
                        <a:latin typeface="Calibri" panose="020F0502020204030204" pitchFamily="34" charset="0"/>
                      </a:endParaRPr>
                    </a:p>
                  </a:txBody>
                  <a:tcPr marL="7620" marR="7620" marT="7620" marB="0" anchor="ctr"/>
                </a:tc>
                <a:tc>
                  <a:txBody>
                    <a:bodyPr/>
                    <a:lstStyle/>
                    <a:p>
                      <a:pPr algn="r" fontAlgn="ctr"/>
                      <a:r>
                        <a:rPr lang="en-IN" sz="1100" u="none" strike="noStrike">
                          <a:effectLst/>
                        </a:rPr>
                        <a:t>0</a:t>
                      </a:r>
                      <a:endParaRPr lang="en-IN" sz="1100" b="0" i="0" u="none" strike="noStrike">
                        <a:solidFill>
                          <a:srgbClr val="000000"/>
                        </a:solidFill>
                        <a:effectLst/>
                        <a:latin typeface="Calibri" panose="020F0502020204030204" pitchFamily="34" charset="0"/>
                      </a:endParaRPr>
                    </a:p>
                  </a:txBody>
                  <a:tcPr marL="7620" marR="7620" marT="7620" marB="0" anchor="ctr">
                    <a:solidFill>
                      <a:schemeClr val="accent3">
                        <a:lumMod val="20000"/>
                        <a:lumOff val="80000"/>
                      </a:schemeClr>
                    </a:solidFill>
                  </a:tcPr>
                </a:tc>
                <a:tc>
                  <a:txBody>
                    <a:bodyPr/>
                    <a:lstStyle/>
                    <a:p>
                      <a:pPr algn="r" fontAlgn="ctr"/>
                      <a:r>
                        <a:rPr lang="en-IN" sz="1100" u="none" strike="noStrike" dirty="0">
                          <a:effectLst/>
                        </a:rPr>
                        <a:t>0</a:t>
                      </a:r>
                      <a:endParaRPr lang="en-IN" sz="1100" b="0" i="0" u="none" strike="noStrike" dirty="0">
                        <a:solidFill>
                          <a:srgbClr val="000000"/>
                        </a:solidFill>
                        <a:effectLst/>
                        <a:latin typeface="Calibri" panose="020F0502020204030204" pitchFamily="34" charset="0"/>
                      </a:endParaRPr>
                    </a:p>
                  </a:txBody>
                  <a:tcPr marL="7620" marR="7620" marT="7620" marB="0" anchor="ctr">
                    <a:solidFill>
                      <a:schemeClr val="accent3">
                        <a:lumMod val="20000"/>
                        <a:lumOff val="80000"/>
                      </a:schemeClr>
                    </a:solidFill>
                  </a:tcPr>
                </a:tc>
                <a:tc>
                  <a:txBody>
                    <a:bodyPr/>
                    <a:lstStyle/>
                    <a:p>
                      <a:pPr algn="r" fontAlgn="ctr"/>
                      <a:r>
                        <a:rPr lang="en-IN" sz="1100" u="none" strike="noStrike">
                          <a:effectLst/>
                        </a:rPr>
                        <a:t>0</a:t>
                      </a:r>
                      <a:endParaRPr lang="en-IN" sz="1100" b="0" i="0" u="none" strike="noStrike">
                        <a:solidFill>
                          <a:srgbClr val="000000"/>
                        </a:solidFill>
                        <a:effectLst/>
                        <a:latin typeface="Calibri" panose="020F0502020204030204" pitchFamily="34" charset="0"/>
                      </a:endParaRPr>
                    </a:p>
                  </a:txBody>
                  <a:tcPr marL="7620" marR="7620" marT="7620" marB="0" anchor="ctr">
                    <a:solidFill>
                      <a:schemeClr val="accent6">
                        <a:lumMod val="20000"/>
                        <a:lumOff val="80000"/>
                      </a:schemeClr>
                    </a:solidFill>
                  </a:tcPr>
                </a:tc>
                <a:tc>
                  <a:txBody>
                    <a:bodyPr/>
                    <a:lstStyle/>
                    <a:p>
                      <a:pPr algn="r" fontAlgn="ctr"/>
                      <a:r>
                        <a:rPr lang="en-IN" sz="1100" u="none" strike="noStrike" dirty="0">
                          <a:effectLst/>
                        </a:rPr>
                        <a:t>0</a:t>
                      </a:r>
                      <a:endParaRPr lang="en-IN" sz="1100" b="0" i="0" u="none" strike="noStrike" dirty="0">
                        <a:solidFill>
                          <a:srgbClr val="000000"/>
                        </a:solidFill>
                        <a:effectLst/>
                        <a:latin typeface="Calibri" panose="020F0502020204030204" pitchFamily="34" charset="0"/>
                      </a:endParaRPr>
                    </a:p>
                  </a:txBody>
                  <a:tcPr marL="7620" marR="7620" marT="7620" marB="0" anchor="ctr">
                    <a:solidFill>
                      <a:schemeClr val="accent6">
                        <a:lumMod val="20000"/>
                        <a:lumOff val="80000"/>
                      </a:schemeClr>
                    </a:solidFill>
                  </a:tcPr>
                </a:tc>
                <a:tc>
                  <a:txBody>
                    <a:bodyPr/>
                    <a:lstStyle/>
                    <a:p>
                      <a:pPr algn="r" fontAlgn="ctr"/>
                      <a:r>
                        <a:rPr lang="en-IN" sz="1100" u="none" strike="noStrike">
                          <a:effectLst/>
                        </a:rPr>
                        <a:t>5</a:t>
                      </a:r>
                      <a:endParaRPr lang="en-IN" sz="1100" b="0" i="0" u="none" strike="noStrike">
                        <a:solidFill>
                          <a:srgbClr val="000000"/>
                        </a:solidFill>
                        <a:effectLst/>
                        <a:latin typeface="Calibri" panose="020F0502020204030204" pitchFamily="34" charset="0"/>
                      </a:endParaRPr>
                    </a:p>
                  </a:txBody>
                  <a:tcPr marL="7620" marR="7620" marT="7620" marB="0" anchor="ctr">
                    <a:solidFill>
                      <a:schemeClr val="accent3">
                        <a:lumMod val="20000"/>
                        <a:lumOff val="80000"/>
                      </a:schemeClr>
                    </a:solidFill>
                  </a:tcPr>
                </a:tc>
                <a:tc>
                  <a:txBody>
                    <a:bodyPr/>
                    <a:lstStyle/>
                    <a:p>
                      <a:pPr algn="r" fontAlgn="ctr"/>
                      <a:r>
                        <a:rPr lang="en-IN" sz="1100" u="none" strike="noStrike" dirty="0">
                          <a:effectLst/>
                        </a:rPr>
                        <a:t>250000</a:t>
                      </a:r>
                      <a:endParaRPr lang="en-IN" sz="1100" b="0" i="0" u="none" strike="noStrike" dirty="0">
                        <a:solidFill>
                          <a:srgbClr val="000000"/>
                        </a:solidFill>
                        <a:effectLst/>
                        <a:latin typeface="Calibri" panose="020F0502020204030204" pitchFamily="34" charset="0"/>
                      </a:endParaRPr>
                    </a:p>
                  </a:txBody>
                  <a:tcPr marL="7620" marR="7620" marT="7620" marB="0" anchor="ctr">
                    <a:solidFill>
                      <a:schemeClr val="accent3">
                        <a:lumMod val="20000"/>
                        <a:lumOff val="80000"/>
                      </a:schemeClr>
                    </a:solidFill>
                  </a:tcPr>
                </a:tc>
                <a:tc>
                  <a:txBody>
                    <a:bodyPr/>
                    <a:lstStyle/>
                    <a:p>
                      <a:pPr algn="r" fontAlgn="ctr"/>
                      <a:r>
                        <a:rPr lang="en-IN" sz="1100" u="none" strike="noStrike">
                          <a:effectLst/>
                        </a:rPr>
                        <a:t>10</a:t>
                      </a:r>
                      <a:endParaRPr lang="en-IN" sz="1100" b="0" i="0" u="none" strike="noStrike">
                        <a:solidFill>
                          <a:srgbClr val="000000"/>
                        </a:solidFill>
                        <a:effectLst/>
                        <a:latin typeface="Calibri" panose="020F0502020204030204" pitchFamily="34" charset="0"/>
                      </a:endParaRPr>
                    </a:p>
                  </a:txBody>
                  <a:tcPr marL="7620" marR="7620" marT="7620" marB="0" anchor="ctr">
                    <a:solidFill>
                      <a:schemeClr val="accent6">
                        <a:lumMod val="20000"/>
                        <a:lumOff val="80000"/>
                      </a:schemeClr>
                    </a:solidFill>
                  </a:tcPr>
                </a:tc>
                <a:tc>
                  <a:txBody>
                    <a:bodyPr/>
                    <a:lstStyle/>
                    <a:p>
                      <a:pPr algn="r" fontAlgn="ctr"/>
                      <a:r>
                        <a:rPr lang="en-IN" sz="1100" u="none" strike="noStrike" dirty="0">
                          <a:effectLst/>
                        </a:rPr>
                        <a:t>500000</a:t>
                      </a:r>
                      <a:endParaRPr lang="en-IN" sz="1100" b="0" i="0" u="none" strike="noStrike" dirty="0">
                        <a:solidFill>
                          <a:srgbClr val="000000"/>
                        </a:solidFill>
                        <a:effectLst/>
                        <a:latin typeface="Calibri" panose="020F0502020204030204" pitchFamily="34" charset="0"/>
                      </a:endParaRPr>
                    </a:p>
                  </a:txBody>
                  <a:tcPr marL="7620" marR="7620" marT="7620" marB="0" anchor="ctr">
                    <a:solidFill>
                      <a:schemeClr val="accent6">
                        <a:lumMod val="20000"/>
                        <a:lumOff val="80000"/>
                      </a:schemeClr>
                    </a:solidFill>
                  </a:tcPr>
                </a:tc>
                <a:extLst>
                  <a:ext uri="{0D108BD9-81ED-4DB2-BD59-A6C34878D82A}">
                    <a16:rowId xmlns:a16="http://schemas.microsoft.com/office/drawing/2014/main" val="3598941231"/>
                  </a:ext>
                </a:extLst>
              </a:tr>
              <a:tr h="182880">
                <a:tc>
                  <a:txBody>
                    <a:bodyPr/>
                    <a:lstStyle/>
                    <a:p>
                      <a:pPr algn="l" fontAlgn="ctr"/>
                      <a:r>
                        <a:rPr lang="en-IN" sz="1100" u="none" strike="noStrike">
                          <a:effectLst/>
                        </a:rPr>
                        <a:t>Govt/Institutions</a:t>
                      </a:r>
                      <a:endParaRPr lang="en-IN" sz="1100" b="0" i="0" u="none" strike="noStrike">
                        <a:solidFill>
                          <a:srgbClr val="000000"/>
                        </a:solidFill>
                        <a:effectLst/>
                        <a:latin typeface="Calibri" panose="020F0502020204030204" pitchFamily="34" charset="0"/>
                      </a:endParaRPr>
                    </a:p>
                  </a:txBody>
                  <a:tcPr marL="7620" marR="7620" marT="7620" marB="0" anchor="ctr"/>
                </a:tc>
                <a:tc>
                  <a:txBody>
                    <a:bodyPr/>
                    <a:lstStyle/>
                    <a:p>
                      <a:pPr algn="r" fontAlgn="ctr"/>
                      <a:r>
                        <a:rPr lang="en-IN" sz="1100" u="none" strike="noStrike">
                          <a:effectLst/>
                        </a:rPr>
                        <a:t>1000000</a:t>
                      </a:r>
                      <a:endParaRPr lang="en-IN" sz="1100" b="0" i="0" u="none" strike="noStrike">
                        <a:solidFill>
                          <a:srgbClr val="000000"/>
                        </a:solidFill>
                        <a:effectLst/>
                        <a:latin typeface="Calibri" panose="020F0502020204030204" pitchFamily="34" charset="0"/>
                      </a:endParaRPr>
                    </a:p>
                  </a:txBody>
                  <a:tcPr marL="7620" marR="7620" marT="7620" marB="0" anchor="ctr"/>
                </a:tc>
                <a:tc>
                  <a:txBody>
                    <a:bodyPr/>
                    <a:lstStyle/>
                    <a:p>
                      <a:pPr algn="r" fontAlgn="ctr"/>
                      <a:r>
                        <a:rPr lang="en-IN" sz="1100" u="none" strike="noStrike">
                          <a:effectLst/>
                        </a:rPr>
                        <a:t>0</a:t>
                      </a:r>
                      <a:endParaRPr lang="en-IN" sz="1100" b="0" i="0" u="none" strike="noStrike">
                        <a:solidFill>
                          <a:srgbClr val="000000"/>
                        </a:solidFill>
                        <a:effectLst/>
                        <a:latin typeface="Calibri" panose="020F0502020204030204" pitchFamily="34" charset="0"/>
                      </a:endParaRPr>
                    </a:p>
                  </a:txBody>
                  <a:tcPr marL="7620" marR="7620" marT="7620" marB="0" anchor="ctr">
                    <a:solidFill>
                      <a:schemeClr val="accent3">
                        <a:lumMod val="20000"/>
                        <a:lumOff val="80000"/>
                      </a:schemeClr>
                    </a:solidFill>
                  </a:tcPr>
                </a:tc>
                <a:tc>
                  <a:txBody>
                    <a:bodyPr/>
                    <a:lstStyle/>
                    <a:p>
                      <a:pPr algn="r" fontAlgn="ctr"/>
                      <a:r>
                        <a:rPr lang="en-IN" sz="1100" u="none" strike="noStrike" dirty="0">
                          <a:effectLst/>
                        </a:rPr>
                        <a:t>0</a:t>
                      </a:r>
                      <a:endParaRPr lang="en-IN" sz="1100" b="0" i="0" u="none" strike="noStrike" dirty="0">
                        <a:solidFill>
                          <a:srgbClr val="000000"/>
                        </a:solidFill>
                        <a:effectLst/>
                        <a:latin typeface="Calibri" panose="020F0502020204030204" pitchFamily="34" charset="0"/>
                      </a:endParaRPr>
                    </a:p>
                  </a:txBody>
                  <a:tcPr marL="7620" marR="7620" marT="7620" marB="0" anchor="ctr">
                    <a:solidFill>
                      <a:schemeClr val="accent3">
                        <a:lumMod val="20000"/>
                        <a:lumOff val="80000"/>
                      </a:schemeClr>
                    </a:solidFill>
                  </a:tcPr>
                </a:tc>
                <a:tc>
                  <a:txBody>
                    <a:bodyPr/>
                    <a:lstStyle/>
                    <a:p>
                      <a:pPr algn="r" fontAlgn="ctr"/>
                      <a:r>
                        <a:rPr lang="en-IN" sz="1100" u="none" strike="noStrike">
                          <a:effectLst/>
                        </a:rPr>
                        <a:t>0</a:t>
                      </a:r>
                      <a:endParaRPr lang="en-IN" sz="1100" b="0" i="0" u="none" strike="noStrike">
                        <a:solidFill>
                          <a:srgbClr val="000000"/>
                        </a:solidFill>
                        <a:effectLst/>
                        <a:latin typeface="Calibri" panose="020F0502020204030204" pitchFamily="34" charset="0"/>
                      </a:endParaRPr>
                    </a:p>
                  </a:txBody>
                  <a:tcPr marL="7620" marR="7620" marT="7620" marB="0" anchor="ctr">
                    <a:solidFill>
                      <a:schemeClr val="accent6">
                        <a:lumMod val="20000"/>
                        <a:lumOff val="80000"/>
                      </a:schemeClr>
                    </a:solidFill>
                  </a:tcPr>
                </a:tc>
                <a:tc>
                  <a:txBody>
                    <a:bodyPr/>
                    <a:lstStyle/>
                    <a:p>
                      <a:pPr algn="r" fontAlgn="ctr"/>
                      <a:r>
                        <a:rPr lang="en-IN" sz="1100" u="none" strike="noStrike" dirty="0">
                          <a:effectLst/>
                        </a:rPr>
                        <a:t>0</a:t>
                      </a:r>
                      <a:endParaRPr lang="en-IN" sz="1100" b="0" i="0" u="none" strike="noStrike" dirty="0">
                        <a:solidFill>
                          <a:srgbClr val="000000"/>
                        </a:solidFill>
                        <a:effectLst/>
                        <a:latin typeface="Calibri" panose="020F0502020204030204" pitchFamily="34" charset="0"/>
                      </a:endParaRPr>
                    </a:p>
                  </a:txBody>
                  <a:tcPr marL="7620" marR="7620" marT="7620" marB="0" anchor="ctr">
                    <a:solidFill>
                      <a:schemeClr val="accent6">
                        <a:lumMod val="20000"/>
                        <a:lumOff val="80000"/>
                      </a:schemeClr>
                    </a:solidFill>
                  </a:tcPr>
                </a:tc>
                <a:tc>
                  <a:txBody>
                    <a:bodyPr/>
                    <a:lstStyle/>
                    <a:p>
                      <a:pPr algn="r" fontAlgn="ctr"/>
                      <a:r>
                        <a:rPr lang="en-IN" sz="1100" u="none" strike="noStrike">
                          <a:effectLst/>
                        </a:rPr>
                        <a:t>0</a:t>
                      </a:r>
                      <a:endParaRPr lang="en-IN" sz="1100" b="0" i="0" u="none" strike="noStrike">
                        <a:solidFill>
                          <a:srgbClr val="000000"/>
                        </a:solidFill>
                        <a:effectLst/>
                        <a:latin typeface="Calibri" panose="020F0502020204030204" pitchFamily="34" charset="0"/>
                      </a:endParaRPr>
                    </a:p>
                  </a:txBody>
                  <a:tcPr marL="7620" marR="7620" marT="7620" marB="0" anchor="ctr">
                    <a:solidFill>
                      <a:schemeClr val="accent3">
                        <a:lumMod val="20000"/>
                        <a:lumOff val="80000"/>
                      </a:schemeClr>
                    </a:solidFill>
                  </a:tcPr>
                </a:tc>
                <a:tc>
                  <a:txBody>
                    <a:bodyPr/>
                    <a:lstStyle/>
                    <a:p>
                      <a:pPr algn="r" fontAlgn="ctr"/>
                      <a:r>
                        <a:rPr lang="en-IN" sz="1100" u="none" strike="noStrike" dirty="0">
                          <a:effectLst/>
                        </a:rPr>
                        <a:t>0</a:t>
                      </a:r>
                      <a:endParaRPr lang="en-IN" sz="1100" b="0" i="0" u="none" strike="noStrike" dirty="0">
                        <a:solidFill>
                          <a:srgbClr val="000000"/>
                        </a:solidFill>
                        <a:effectLst/>
                        <a:latin typeface="Calibri" panose="020F0502020204030204" pitchFamily="34" charset="0"/>
                      </a:endParaRPr>
                    </a:p>
                  </a:txBody>
                  <a:tcPr marL="7620" marR="7620" marT="7620" marB="0" anchor="ctr">
                    <a:solidFill>
                      <a:schemeClr val="accent3">
                        <a:lumMod val="20000"/>
                        <a:lumOff val="80000"/>
                      </a:schemeClr>
                    </a:solidFill>
                  </a:tcPr>
                </a:tc>
                <a:tc>
                  <a:txBody>
                    <a:bodyPr/>
                    <a:lstStyle/>
                    <a:p>
                      <a:pPr algn="r" fontAlgn="ctr"/>
                      <a:r>
                        <a:rPr lang="en-IN" sz="1100" u="none" strike="noStrike">
                          <a:effectLst/>
                        </a:rPr>
                        <a:t>1</a:t>
                      </a:r>
                      <a:endParaRPr lang="en-IN" sz="1100" b="0" i="0" u="none" strike="noStrike">
                        <a:solidFill>
                          <a:srgbClr val="000000"/>
                        </a:solidFill>
                        <a:effectLst/>
                        <a:latin typeface="Calibri" panose="020F0502020204030204" pitchFamily="34" charset="0"/>
                      </a:endParaRPr>
                    </a:p>
                  </a:txBody>
                  <a:tcPr marL="7620" marR="7620" marT="7620" marB="0" anchor="ctr">
                    <a:solidFill>
                      <a:schemeClr val="accent6">
                        <a:lumMod val="20000"/>
                        <a:lumOff val="80000"/>
                      </a:schemeClr>
                    </a:solidFill>
                  </a:tcPr>
                </a:tc>
                <a:tc>
                  <a:txBody>
                    <a:bodyPr/>
                    <a:lstStyle/>
                    <a:p>
                      <a:pPr algn="r" fontAlgn="ctr"/>
                      <a:r>
                        <a:rPr lang="en-IN" sz="1100" u="none" strike="noStrike" dirty="0">
                          <a:effectLst/>
                        </a:rPr>
                        <a:t>1000000</a:t>
                      </a:r>
                      <a:endParaRPr lang="en-IN" sz="1100" b="0" i="0" u="none" strike="noStrike" dirty="0">
                        <a:solidFill>
                          <a:srgbClr val="000000"/>
                        </a:solidFill>
                        <a:effectLst/>
                        <a:latin typeface="Calibri" panose="020F0502020204030204" pitchFamily="34" charset="0"/>
                      </a:endParaRPr>
                    </a:p>
                  </a:txBody>
                  <a:tcPr marL="7620" marR="7620" marT="7620" marB="0" anchor="ctr">
                    <a:solidFill>
                      <a:schemeClr val="accent6">
                        <a:lumMod val="20000"/>
                        <a:lumOff val="80000"/>
                      </a:schemeClr>
                    </a:solidFill>
                  </a:tcPr>
                </a:tc>
                <a:extLst>
                  <a:ext uri="{0D108BD9-81ED-4DB2-BD59-A6C34878D82A}">
                    <a16:rowId xmlns:a16="http://schemas.microsoft.com/office/drawing/2014/main" val="2204983635"/>
                  </a:ext>
                </a:extLst>
              </a:tr>
              <a:tr h="182880">
                <a:tc>
                  <a:txBody>
                    <a:bodyPr/>
                    <a:lstStyle/>
                    <a:p>
                      <a:pPr algn="l" fontAlgn="ctr"/>
                      <a:r>
                        <a:rPr lang="en-IN" sz="1100" u="none" strike="noStrike">
                          <a:effectLst/>
                        </a:rPr>
                        <a:t>After College/Job Seekers</a:t>
                      </a:r>
                      <a:endParaRPr lang="en-IN" sz="1100" b="0" i="0" u="none" strike="noStrike">
                        <a:solidFill>
                          <a:srgbClr val="000000"/>
                        </a:solidFill>
                        <a:effectLst/>
                        <a:latin typeface="Calibri" panose="020F0502020204030204" pitchFamily="34" charset="0"/>
                      </a:endParaRPr>
                    </a:p>
                  </a:txBody>
                  <a:tcPr marL="7620" marR="7620" marT="7620" marB="0" anchor="ctr"/>
                </a:tc>
                <a:tc>
                  <a:txBody>
                    <a:bodyPr/>
                    <a:lstStyle/>
                    <a:p>
                      <a:pPr algn="r" fontAlgn="ctr"/>
                      <a:r>
                        <a:rPr lang="en-IN" sz="1100" u="none" strike="noStrike">
                          <a:effectLst/>
                        </a:rPr>
                        <a:t>1000</a:t>
                      </a:r>
                      <a:endParaRPr lang="en-IN" sz="1100" b="0" i="0" u="none" strike="noStrike">
                        <a:solidFill>
                          <a:srgbClr val="000000"/>
                        </a:solidFill>
                        <a:effectLst/>
                        <a:latin typeface="Calibri" panose="020F0502020204030204" pitchFamily="34" charset="0"/>
                      </a:endParaRPr>
                    </a:p>
                  </a:txBody>
                  <a:tcPr marL="7620" marR="7620" marT="7620" marB="0" anchor="ctr"/>
                </a:tc>
                <a:tc>
                  <a:txBody>
                    <a:bodyPr/>
                    <a:lstStyle/>
                    <a:p>
                      <a:pPr algn="r" fontAlgn="ctr"/>
                      <a:r>
                        <a:rPr lang="en-IN" sz="1100" u="none" strike="noStrike" dirty="0">
                          <a:effectLst/>
                        </a:rPr>
                        <a:t>0</a:t>
                      </a:r>
                      <a:endParaRPr lang="en-IN" sz="1100" b="0" i="0" u="none" strike="noStrike" dirty="0">
                        <a:solidFill>
                          <a:srgbClr val="000000"/>
                        </a:solidFill>
                        <a:effectLst/>
                        <a:latin typeface="Calibri" panose="020F0502020204030204" pitchFamily="34" charset="0"/>
                      </a:endParaRPr>
                    </a:p>
                  </a:txBody>
                  <a:tcPr marL="7620" marR="7620" marT="7620" marB="0" anchor="ctr">
                    <a:solidFill>
                      <a:schemeClr val="accent3">
                        <a:lumMod val="20000"/>
                        <a:lumOff val="80000"/>
                      </a:schemeClr>
                    </a:solidFill>
                  </a:tcPr>
                </a:tc>
                <a:tc>
                  <a:txBody>
                    <a:bodyPr/>
                    <a:lstStyle/>
                    <a:p>
                      <a:pPr algn="r" fontAlgn="ctr"/>
                      <a:r>
                        <a:rPr lang="en-IN" sz="1100" u="none" strike="noStrike" dirty="0">
                          <a:effectLst/>
                        </a:rPr>
                        <a:t>0</a:t>
                      </a:r>
                      <a:endParaRPr lang="en-IN" sz="1100" b="0" i="0" u="none" strike="noStrike" dirty="0">
                        <a:solidFill>
                          <a:srgbClr val="000000"/>
                        </a:solidFill>
                        <a:effectLst/>
                        <a:latin typeface="Calibri" panose="020F0502020204030204" pitchFamily="34" charset="0"/>
                      </a:endParaRPr>
                    </a:p>
                  </a:txBody>
                  <a:tcPr marL="7620" marR="7620" marT="7620" marB="0" anchor="ctr">
                    <a:solidFill>
                      <a:schemeClr val="accent3">
                        <a:lumMod val="20000"/>
                        <a:lumOff val="80000"/>
                      </a:schemeClr>
                    </a:solidFill>
                  </a:tcPr>
                </a:tc>
                <a:tc>
                  <a:txBody>
                    <a:bodyPr/>
                    <a:lstStyle/>
                    <a:p>
                      <a:pPr algn="r" fontAlgn="ctr"/>
                      <a:r>
                        <a:rPr lang="en-IN" sz="1100" u="none" strike="noStrike" dirty="0">
                          <a:effectLst/>
                        </a:rPr>
                        <a:t>0</a:t>
                      </a:r>
                      <a:endParaRPr lang="en-IN" sz="1100" b="0" i="0" u="none" strike="noStrike" dirty="0">
                        <a:solidFill>
                          <a:srgbClr val="000000"/>
                        </a:solidFill>
                        <a:effectLst/>
                        <a:latin typeface="Calibri" panose="020F0502020204030204" pitchFamily="34" charset="0"/>
                      </a:endParaRPr>
                    </a:p>
                  </a:txBody>
                  <a:tcPr marL="7620" marR="7620" marT="7620" marB="0" anchor="ctr">
                    <a:solidFill>
                      <a:schemeClr val="accent6">
                        <a:lumMod val="20000"/>
                        <a:lumOff val="80000"/>
                      </a:schemeClr>
                    </a:solidFill>
                  </a:tcPr>
                </a:tc>
                <a:tc>
                  <a:txBody>
                    <a:bodyPr/>
                    <a:lstStyle/>
                    <a:p>
                      <a:pPr algn="r" fontAlgn="ctr"/>
                      <a:r>
                        <a:rPr lang="en-IN" sz="1100" u="none" strike="noStrike" dirty="0">
                          <a:effectLst/>
                        </a:rPr>
                        <a:t>0</a:t>
                      </a:r>
                      <a:endParaRPr lang="en-IN" sz="1100" b="0" i="0" u="none" strike="noStrike" dirty="0">
                        <a:solidFill>
                          <a:srgbClr val="000000"/>
                        </a:solidFill>
                        <a:effectLst/>
                        <a:latin typeface="Calibri" panose="020F0502020204030204" pitchFamily="34" charset="0"/>
                      </a:endParaRPr>
                    </a:p>
                  </a:txBody>
                  <a:tcPr marL="7620" marR="7620" marT="7620" marB="0" anchor="ctr">
                    <a:solidFill>
                      <a:schemeClr val="accent6">
                        <a:lumMod val="20000"/>
                        <a:lumOff val="80000"/>
                      </a:schemeClr>
                    </a:solidFill>
                  </a:tcPr>
                </a:tc>
                <a:tc>
                  <a:txBody>
                    <a:bodyPr/>
                    <a:lstStyle/>
                    <a:p>
                      <a:pPr algn="r" fontAlgn="ctr"/>
                      <a:r>
                        <a:rPr lang="en-IN" sz="1100" u="none" strike="noStrike">
                          <a:effectLst/>
                        </a:rPr>
                        <a:t>0</a:t>
                      </a:r>
                      <a:endParaRPr lang="en-IN" sz="1100" b="0" i="0" u="none" strike="noStrike">
                        <a:solidFill>
                          <a:srgbClr val="000000"/>
                        </a:solidFill>
                        <a:effectLst/>
                        <a:latin typeface="Calibri" panose="020F0502020204030204" pitchFamily="34" charset="0"/>
                      </a:endParaRPr>
                    </a:p>
                  </a:txBody>
                  <a:tcPr marL="7620" marR="7620" marT="7620" marB="0" anchor="ctr">
                    <a:solidFill>
                      <a:schemeClr val="accent3">
                        <a:lumMod val="20000"/>
                        <a:lumOff val="80000"/>
                      </a:schemeClr>
                    </a:solidFill>
                  </a:tcPr>
                </a:tc>
                <a:tc>
                  <a:txBody>
                    <a:bodyPr/>
                    <a:lstStyle/>
                    <a:p>
                      <a:pPr algn="r" fontAlgn="ctr"/>
                      <a:r>
                        <a:rPr lang="en-IN" sz="1100" u="none" strike="noStrike" dirty="0">
                          <a:effectLst/>
                        </a:rPr>
                        <a:t>0</a:t>
                      </a:r>
                      <a:endParaRPr lang="en-IN" sz="1100" b="0" i="0" u="none" strike="noStrike" dirty="0">
                        <a:solidFill>
                          <a:srgbClr val="000000"/>
                        </a:solidFill>
                        <a:effectLst/>
                        <a:latin typeface="Calibri" panose="020F0502020204030204" pitchFamily="34" charset="0"/>
                      </a:endParaRPr>
                    </a:p>
                  </a:txBody>
                  <a:tcPr marL="7620" marR="7620" marT="7620" marB="0" anchor="ctr">
                    <a:solidFill>
                      <a:schemeClr val="accent3">
                        <a:lumMod val="20000"/>
                        <a:lumOff val="80000"/>
                      </a:schemeClr>
                    </a:solidFill>
                  </a:tcPr>
                </a:tc>
                <a:tc>
                  <a:txBody>
                    <a:bodyPr/>
                    <a:lstStyle/>
                    <a:p>
                      <a:pPr algn="r" fontAlgn="ctr"/>
                      <a:r>
                        <a:rPr lang="en-IN" sz="1100" u="none" strike="noStrike">
                          <a:effectLst/>
                        </a:rPr>
                        <a:t>500</a:t>
                      </a:r>
                      <a:endParaRPr lang="en-IN" sz="1100" b="0" i="0" u="none" strike="noStrike">
                        <a:solidFill>
                          <a:srgbClr val="000000"/>
                        </a:solidFill>
                        <a:effectLst/>
                        <a:latin typeface="Calibri" panose="020F0502020204030204" pitchFamily="34" charset="0"/>
                      </a:endParaRPr>
                    </a:p>
                  </a:txBody>
                  <a:tcPr marL="7620" marR="7620" marT="7620" marB="0" anchor="ctr">
                    <a:solidFill>
                      <a:schemeClr val="accent6">
                        <a:lumMod val="20000"/>
                        <a:lumOff val="80000"/>
                      </a:schemeClr>
                    </a:solidFill>
                  </a:tcPr>
                </a:tc>
                <a:tc>
                  <a:txBody>
                    <a:bodyPr/>
                    <a:lstStyle/>
                    <a:p>
                      <a:pPr algn="r" fontAlgn="ctr"/>
                      <a:r>
                        <a:rPr lang="en-IN" sz="1100" u="none" strike="noStrike" dirty="0">
                          <a:effectLst/>
                        </a:rPr>
                        <a:t>500000</a:t>
                      </a:r>
                      <a:endParaRPr lang="en-IN" sz="1100" b="0" i="0" u="none" strike="noStrike" dirty="0">
                        <a:solidFill>
                          <a:srgbClr val="000000"/>
                        </a:solidFill>
                        <a:effectLst/>
                        <a:latin typeface="Calibri" panose="020F0502020204030204" pitchFamily="34" charset="0"/>
                      </a:endParaRPr>
                    </a:p>
                  </a:txBody>
                  <a:tcPr marL="7620" marR="7620" marT="7620" marB="0" anchor="ctr">
                    <a:solidFill>
                      <a:schemeClr val="accent6">
                        <a:lumMod val="20000"/>
                        <a:lumOff val="80000"/>
                      </a:schemeClr>
                    </a:solidFill>
                  </a:tcPr>
                </a:tc>
                <a:extLst>
                  <a:ext uri="{0D108BD9-81ED-4DB2-BD59-A6C34878D82A}">
                    <a16:rowId xmlns:a16="http://schemas.microsoft.com/office/drawing/2014/main" val="1131746150"/>
                  </a:ext>
                </a:extLst>
              </a:tr>
              <a:tr h="182880">
                <a:tc>
                  <a:txBody>
                    <a:bodyPr/>
                    <a:lstStyle/>
                    <a:p>
                      <a:pPr algn="l" fontAlgn="ctr"/>
                      <a:r>
                        <a:rPr lang="en-IN" sz="1100" b="1" u="none" strike="noStrike" dirty="0">
                          <a:effectLst/>
                        </a:rPr>
                        <a:t>Total</a:t>
                      </a:r>
                      <a:endParaRPr lang="en-IN" sz="1100" b="1" i="0" u="none" strike="noStrike" dirty="0">
                        <a:solidFill>
                          <a:srgbClr val="000000"/>
                        </a:solidFill>
                        <a:effectLst/>
                        <a:latin typeface="Calibri" panose="020F0502020204030204" pitchFamily="34" charset="0"/>
                      </a:endParaRPr>
                    </a:p>
                  </a:txBody>
                  <a:tcPr marL="7620" marR="7620" marT="7620" marB="0" anchor="ctr"/>
                </a:tc>
                <a:tc>
                  <a:txBody>
                    <a:bodyPr/>
                    <a:lstStyle/>
                    <a:p>
                      <a:pPr algn="r" fontAlgn="ctr"/>
                      <a:r>
                        <a:rPr lang="en-IN" sz="1100" b="1" u="none" strike="noStrike" dirty="0">
                          <a:effectLst/>
                        </a:rPr>
                        <a:t> </a:t>
                      </a:r>
                      <a:endParaRPr lang="en-IN" sz="1100" b="1" i="0" u="none" strike="noStrike" dirty="0">
                        <a:solidFill>
                          <a:srgbClr val="000000"/>
                        </a:solidFill>
                        <a:effectLst/>
                        <a:latin typeface="Calibri" panose="020F0502020204030204" pitchFamily="34" charset="0"/>
                      </a:endParaRPr>
                    </a:p>
                  </a:txBody>
                  <a:tcPr marL="7620" marR="7620" marT="7620" marB="0" anchor="ctr"/>
                </a:tc>
                <a:tc>
                  <a:txBody>
                    <a:bodyPr/>
                    <a:lstStyle/>
                    <a:p>
                      <a:pPr algn="r" fontAlgn="ctr"/>
                      <a:r>
                        <a:rPr lang="en-IN" sz="1100" b="1" u="none" strike="noStrike">
                          <a:effectLst/>
                        </a:rPr>
                        <a:t> </a:t>
                      </a:r>
                      <a:endParaRPr lang="en-IN" sz="1100" b="1" i="0" u="none" strike="noStrike">
                        <a:solidFill>
                          <a:srgbClr val="000000"/>
                        </a:solidFill>
                        <a:effectLst/>
                        <a:latin typeface="Calibri" panose="020F0502020204030204" pitchFamily="34" charset="0"/>
                      </a:endParaRPr>
                    </a:p>
                  </a:txBody>
                  <a:tcPr marL="7620" marR="7620" marT="7620" marB="0" anchor="ctr">
                    <a:solidFill>
                      <a:schemeClr val="accent3">
                        <a:lumMod val="20000"/>
                        <a:lumOff val="80000"/>
                      </a:schemeClr>
                    </a:solidFill>
                  </a:tcPr>
                </a:tc>
                <a:tc>
                  <a:txBody>
                    <a:bodyPr/>
                    <a:lstStyle/>
                    <a:p>
                      <a:pPr algn="r" fontAlgn="ctr"/>
                      <a:r>
                        <a:rPr lang="en-IN" sz="1100" b="1" u="none" strike="noStrike" dirty="0">
                          <a:effectLst/>
                        </a:rPr>
                        <a:t>650000</a:t>
                      </a:r>
                      <a:endParaRPr lang="en-IN" sz="1100" b="1" i="0" u="none" strike="noStrike" dirty="0">
                        <a:solidFill>
                          <a:srgbClr val="000000"/>
                        </a:solidFill>
                        <a:effectLst/>
                        <a:latin typeface="Calibri" panose="020F0502020204030204" pitchFamily="34" charset="0"/>
                      </a:endParaRPr>
                    </a:p>
                  </a:txBody>
                  <a:tcPr marL="7620" marR="7620" marT="7620" marB="0" anchor="ctr">
                    <a:solidFill>
                      <a:schemeClr val="accent3">
                        <a:lumMod val="20000"/>
                        <a:lumOff val="80000"/>
                      </a:schemeClr>
                    </a:solidFill>
                  </a:tcPr>
                </a:tc>
                <a:tc>
                  <a:txBody>
                    <a:bodyPr/>
                    <a:lstStyle/>
                    <a:p>
                      <a:pPr algn="r" fontAlgn="ctr"/>
                      <a:r>
                        <a:rPr lang="en-IN" sz="1100" b="1" u="none" strike="noStrike" dirty="0">
                          <a:effectLst/>
                        </a:rPr>
                        <a:t> </a:t>
                      </a:r>
                      <a:endParaRPr lang="en-IN" sz="1100" b="1" i="0" u="none" strike="noStrike" dirty="0">
                        <a:solidFill>
                          <a:srgbClr val="000000"/>
                        </a:solidFill>
                        <a:effectLst/>
                        <a:latin typeface="Calibri" panose="020F0502020204030204" pitchFamily="34" charset="0"/>
                      </a:endParaRPr>
                    </a:p>
                  </a:txBody>
                  <a:tcPr marL="7620" marR="7620" marT="7620" marB="0" anchor="ctr">
                    <a:solidFill>
                      <a:schemeClr val="accent6">
                        <a:lumMod val="20000"/>
                        <a:lumOff val="80000"/>
                      </a:schemeClr>
                    </a:solidFill>
                  </a:tcPr>
                </a:tc>
                <a:tc>
                  <a:txBody>
                    <a:bodyPr/>
                    <a:lstStyle/>
                    <a:p>
                      <a:pPr algn="r" fontAlgn="ctr"/>
                      <a:r>
                        <a:rPr lang="en-IN" sz="1100" b="1" u="none" strike="noStrike" dirty="0">
                          <a:effectLst/>
                        </a:rPr>
                        <a:t>1500000</a:t>
                      </a:r>
                      <a:endParaRPr lang="en-IN" sz="1100" b="1" i="0" u="none" strike="noStrike" dirty="0">
                        <a:solidFill>
                          <a:srgbClr val="000000"/>
                        </a:solidFill>
                        <a:effectLst/>
                        <a:latin typeface="Calibri" panose="020F0502020204030204" pitchFamily="34" charset="0"/>
                      </a:endParaRPr>
                    </a:p>
                  </a:txBody>
                  <a:tcPr marL="7620" marR="7620" marT="7620" marB="0" anchor="ctr">
                    <a:solidFill>
                      <a:schemeClr val="accent6">
                        <a:lumMod val="20000"/>
                        <a:lumOff val="80000"/>
                      </a:schemeClr>
                    </a:solidFill>
                  </a:tcPr>
                </a:tc>
                <a:tc>
                  <a:txBody>
                    <a:bodyPr/>
                    <a:lstStyle/>
                    <a:p>
                      <a:pPr algn="r" fontAlgn="ctr"/>
                      <a:r>
                        <a:rPr lang="en-IN" sz="1100" b="1" u="none" strike="noStrike" dirty="0">
                          <a:effectLst/>
                        </a:rPr>
                        <a:t> </a:t>
                      </a:r>
                      <a:endParaRPr lang="en-IN" sz="1100" b="1" i="0" u="none" strike="noStrike" dirty="0">
                        <a:solidFill>
                          <a:srgbClr val="000000"/>
                        </a:solidFill>
                        <a:effectLst/>
                        <a:latin typeface="Calibri" panose="020F0502020204030204" pitchFamily="34" charset="0"/>
                      </a:endParaRPr>
                    </a:p>
                  </a:txBody>
                  <a:tcPr marL="7620" marR="7620" marT="7620" marB="0" anchor="ctr">
                    <a:solidFill>
                      <a:schemeClr val="accent3">
                        <a:lumMod val="20000"/>
                        <a:lumOff val="80000"/>
                      </a:schemeClr>
                    </a:solidFill>
                  </a:tcPr>
                </a:tc>
                <a:tc>
                  <a:txBody>
                    <a:bodyPr/>
                    <a:lstStyle/>
                    <a:p>
                      <a:pPr algn="r" fontAlgn="ctr"/>
                      <a:r>
                        <a:rPr lang="en-IN" sz="1100" b="1" u="none" strike="noStrike" dirty="0">
                          <a:effectLst/>
                        </a:rPr>
                        <a:t>7200000</a:t>
                      </a:r>
                      <a:endParaRPr lang="en-IN" sz="1100" b="1" i="0" u="none" strike="noStrike" dirty="0">
                        <a:solidFill>
                          <a:srgbClr val="000000"/>
                        </a:solidFill>
                        <a:effectLst/>
                        <a:latin typeface="Calibri" panose="020F0502020204030204" pitchFamily="34" charset="0"/>
                      </a:endParaRPr>
                    </a:p>
                  </a:txBody>
                  <a:tcPr marL="7620" marR="7620" marT="7620" marB="0" anchor="ctr">
                    <a:solidFill>
                      <a:schemeClr val="accent3">
                        <a:lumMod val="20000"/>
                        <a:lumOff val="80000"/>
                      </a:schemeClr>
                    </a:solidFill>
                  </a:tcPr>
                </a:tc>
                <a:tc>
                  <a:txBody>
                    <a:bodyPr/>
                    <a:lstStyle/>
                    <a:p>
                      <a:pPr algn="r" fontAlgn="ctr"/>
                      <a:r>
                        <a:rPr lang="en-IN" sz="1100" b="1" u="none" strike="noStrike" dirty="0">
                          <a:effectLst/>
                        </a:rPr>
                        <a:t> </a:t>
                      </a:r>
                      <a:endParaRPr lang="en-IN" sz="1100" b="1" i="0" u="none" strike="noStrike" dirty="0">
                        <a:solidFill>
                          <a:srgbClr val="000000"/>
                        </a:solidFill>
                        <a:effectLst/>
                        <a:latin typeface="Calibri" panose="020F0502020204030204" pitchFamily="34" charset="0"/>
                      </a:endParaRPr>
                    </a:p>
                  </a:txBody>
                  <a:tcPr marL="7620" marR="7620" marT="7620" marB="0" anchor="ctr">
                    <a:solidFill>
                      <a:schemeClr val="accent6">
                        <a:lumMod val="20000"/>
                        <a:lumOff val="80000"/>
                      </a:schemeClr>
                    </a:solidFill>
                  </a:tcPr>
                </a:tc>
                <a:tc>
                  <a:txBody>
                    <a:bodyPr/>
                    <a:lstStyle/>
                    <a:p>
                      <a:pPr algn="r" fontAlgn="ctr"/>
                      <a:r>
                        <a:rPr lang="en-IN" sz="1100" b="1" u="none" strike="noStrike" dirty="0">
                          <a:effectLst/>
                        </a:rPr>
                        <a:t>33000000</a:t>
                      </a:r>
                      <a:endParaRPr lang="en-IN" sz="1100" b="1" i="0" u="none" strike="noStrike" dirty="0">
                        <a:solidFill>
                          <a:srgbClr val="000000"/>
                        </a:solidFill>
                        <a:effectLst/>
                        <a:latin typeface="Calibri" panose="020F0502020204030204" pitchFamily="34" charset="0"/>
                      </a:endParaRPr>
                    </a:p>
                  </a:txBody>
                  <a:tcPr marL="7620" marR="7620" marT="7620" marB="0" anchor="ctr">
                    <a:solidFill>
                      <a:schemeClr val="accent6">
                        <a:lumMod val="20000"/>
                        <a:lumOff val="80000"/>
                      </a:schemeClr>
                    </a:solidFill>
                  </a:tcPr>
                </a:tc>
                <a:extLst>
                  <a:ext uri="{0D108BD9-81ED-4DB2-BD59-A6C34878D82A}">
                    <a16:rowId xmlns:a16="http://schemas.microsoft.com/office/drawing/2014/main" val="3482014594"/>
                  </a:ext>
                </a:extLst>
              </a:tr>
            </a:tbl>
          </a:graphicData>
        </a:graphic>
      </p:graphicFrame>
      <p:sp>
        <p:nvSpPr>
          <p:cNvPr id="8" name="TextBox 7">
            <a:extLst>
              <a:ext uri="{FF2B5EF4-FFF2-40B4-BE49-F238E27FC236}">
                <a16:creationId xmlns:a16="http://schemas.microsoft.com/office/drawing/2014/main" id="{B465F720-5712-BE48-1D40-9EB7554F4758}"/>
              </a:ext>
            </a:extLst>
          </p:cNvPr>
          <p:cNvSpPr txBox="1"/>
          <p:nvPr/>
        </p:nvSpPr>
        <p:spPr>
          <a:xfrm>
            <a:off x="1331640" y="786619"/>
            <a:ext cx="4572000" cy="646331"/>
          </a:xfrm>
          <a:prstGeom prst="rect">
            <a:avLst/>
          </a:prstGeom>
          <a:noFill/>
        </p:spPr>
        <p:txBody>
          <a:bodyPr wrap="square">
            <a:spAutoFit/>
          </a:bodyPr>
          <a:lstStyle/>
          <a:p>
            <a:pPr marL="0" indent="0">
              <a:buNone/>
            </a:pPr>
            <a:r>
              <a:rPr lang="en-US" sz="1200" b="1" dirty="0"/>
              <a:t>Business Model </a:t>
            </a:r>
          </a:p>
          <a:p>
            <a:r>
              <a:rPr lang="en-US" sz="1200" dirty="0">
                <a:solidFill>
                  <a:schemeClr val="accent1">
                    <a:lumMod val="75000"/>
                  </a:schemeClr>
                </a:solidFill>
              </a:rPr>
              <a:t>Channel (Retailing, Partnering, B2B)</a:t>
            </a:r>
          </a:p>
          <a:p>
            <a:pPr marL="0" indent="0">
              <a:buNone/>
            </a:pPr>
            <a:r>
              <a:rPr lang="en-US" sz="1200" dirty="0">
                <a:solidFill>
                  <a:schemeClr val="accent1">
                    <a:lumMod val="75000"/>
                  </a:schemeClr>
                </a:solidFill>
              </a:rPr>
              <a:t>Partner model, Need to adopt B2C model by 2022-23</a:t>
            </a:r>
          </a:p>
        </p:txBody>
      </p:sp>
      <p:sp>
        <p:nvSpPr>
          <p:cNvPr id="10" name="TextBox 9">
            <a:extLst>
              <a:ext uri="{FF2B5EF4-FFF2-40B4-BE49-F238E27FC236}">
                <a16:creationId xmlns:a16="http://schemas.microsoft.com/office/drawing/2014/main" id="{D25E321A-B694-6F84-6E6E-42B422E0776C}"/>
              </a:ext>
            </a:extLst>
          </p:cNvPr>
          <p:cNvSpPr txBox="1"/>
          <p:nvPr/>
        </p:nvSpPr>
        <p:spPr>
          <a:xfrm>
            <a:off x="1331640" y="1445495"/>
            <a:ext cx="6408712" cy="830997"/>
          </a:xfrm>
          <a:prstGeom prst="rect">
            <a:avLst/>
          </a:prstGeom>
          <a:noFill/>
        </p:spPr>
        <p:txBody>
          <a:bodyPr wrap="square">
            <a:spAutoFit/>
          </a:bodyPr>
          <a:lstStyle/>
          <a:p>
            <a:pPr marL="0" indent="0">
              <a:buNone/>
            </a:pPr>
            <a:r>
              <a:rPr lang="en-US" sz="1200" b="1" dirty="0"/>
              <a:t>Revenue Model - Pricing and Revenue Forecast across years and how it will grow. </a:t>
            </a:r>
          </a:p>
          <a:p>
            <a:r>
              <a:rPr lang="en-US" sz="1200" b="1" dirty="0">
                <a:solidFill>
                  <a:schemeClr val="accent1">
                    <a:lumMod val="75000"/>
                  </a:schemeClr>
                </a:solidFill>
              </a:rPr>
              <a:t>Schools/Institutes/Businesses (B2B)</a:t>
            </a:r>
            <a:r>
              <a:rPr lang="en-US" sz="1200" dirty="0">
                <a:solidFill>
                  <a:schemeClr val="accent1">
                    <a:lumMod val="75000"/>
                  </a:schemeClr>
                </a:solidFill>
              </a:rPr>
              <a:t> - Our Pricing is driven by volume of exams each school conducts. The price varies from Rs.10 per exam to Rs.3 per exam.</a:t>
            </a:r>
          </a:p>
          <a:p>
            <a:r>
              <a:rPr lang="en-US" sz="1200" b="1" dirty="0">
                <a:solidFill>
                  <a:schemeClr val="accent1">
                    <a:lumMod val="75000"/>
                  </a:schemeClr>
                </a:solidFill>
              </a:rPr>
              <a:t>Retail Students/Job Seekers (B2C) -</a:t>
            </a:r>
            <a:r>
              <a:rPr lang="en-US" sz="1200" dirty="0">
                <a:solidFill>
                  <a:schemeClr val="accent1">
                    <a:lumMod val="75000"/>
                  </a:schemeClr>
                </a:solidFill>
              </a:rPr>
              <a:t> Price per test per student plans to be launched.</a:t>
            </a:r>
          </a:p>
        </p:txBody>
      </p:sp>
    </p:spTree>
    <p:extLst>
      <p:ext uri="{BB962C8B-B14F-4D97-AF65-F5344CB8AC3E}">
        <p14:creationId xmlns:p14="http://schemas.microsoft.com/office/powerpoint/2010/main" val="12114573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p:cNvSpPr/>
          <p:nvPr/>
        </p:nvSpPr>
        <p:spPr>
          <a:xfrm>
            <a:off x="2668867" y="4731990"/>
            <a:ext cx="3960440" cy="241285"/>
          </a:xfrm>
          <a:prstGeom prst="rect">
            <a:avLst/>
          </a:prstGeom>
        </p:spPr>
        <p:txBody>
          <a:bodyPr wrap="square">
            <a:spAutoFit/>
          </a:bodyPr>
          <a:lstStyle/>
          <a:p>
            <a:r>
              <a:rPr lang="en-IN" sz="968" dirty="0"/>
              <a:t>www.tecknowscope.com  |  www.lovemytest.com   |   Bengaluru India  </a:t>
            </a:r>
          </a:p>
        </p:txBody>
      </p:sp>
      <p:sp>
        <p:nvSpPr>
          <p:cNvPr id="16" name="Subtitle 2"/>
          <p:cNvSpPr>
            <a:spLocks noGrp="1"/>
          </p:cNvSpPr>
          <p:nvPr>
            <p:ph type="subTitle" idx="4294967295"/>
          </p:nvPr>
        </p:nvSpPr>
        <p:spPr>
          <a:xfrm>
            <a:off x="5580112" y="317531"/>
            <a:ext cx="3338630" cy="432048"/>
          </a:xfrm>
        </p:spPr>
        <p:txBody>
          <a:bodyPr>
            <a:noAutofit/>
          </a:bodyPr>
          <a:lstStyle/>
          <a:p>
            <a:pPr marL="0" indent="0" algn="ctr">
              <a:buNone/>
            </a:pPr>
            <a:r>
              <a:rPr lang="en-US" sz="1600" dirty="0">
                <a:solidFill>
                  <a:srgbClr val="FF0054"/>
                </a:solidFill>
              </a:rPr>
              <a:t>Examination Solutions for Schools</a:t>
            </a:r>
            <a:endParaRPr lang="en-IN" sz="1600" dirty="0">
              <a:solidFill>
                <a:srgbClr val="FF0054"/>
              </a:solidFill>
            </a:endParaRPr>
          </a:p>
        </p:txBody>
      </p:sp>
      <p:sp>
        <p:nvSpPr>
          <p:cNvPr id="7" name="Subtitle 2">
            <a:extLst>
              <a:ext uri="{FF2B5EF4-FFF2-40B4-BE49-F238E27FC236}">
                <a16:creationId xmlns:a16="http://schemas.microsoft.com/office/drawing/2014/main" id="{A737B831-98BA-4ECF-92B0-9C3FAEBAFCBA}"/>
              </a:ext>
            </a:extLst>
          </p:cNvPr>
          <p:cNvSpPr txBox="1">
            <a:spLocks/>
          </p:cNvSpPr>
          <p:nvPr/>
        </p:nvSpPr>
        <p:spPr>
          <a:xfrm>
            <a:off x="251520" y="267494"/>
            <a:ext cx="3194614" cy="432048"/>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sz="2800" dirty="0">
                <a:solidFill>
                  <a:srgbClr val="FF0054"/>
                </a:solidFill>
              </a:rPr>
              <a:t>Need of the Hour</a:t>
            </a:r>
            <a:endParaRPr lang="en-IN" sz="2800" dirty="0">
              <a:solidFill>
                <a:srgbClr val="FF0054"/>
              </a:solidFill>
            </a:endParaRPr>
          </a:p>
        </p:txBody>
      </p:sp>
      <p:sp>
        <p:nvSpPr>
          <p:cNvPr id="4" name="TextBox 3">
            <a:extLst>
              <a:ext uri="{FF2B5EF4-FFF2-40B4-BE49-F238E27FC236}">
                <a16:creationId xmlns:a16="http://schemas.microsoft.com/office/drawing/2014/main" id="{5F03573F-DF83-619A-0803-0937872BABF2}"/>
              </a:ext>
            </a:extLst>
          </p:cNvPr>
          <p:cNvSpPr txBox="1"/>
          <p:nvPr/>
        </p:nvSpPr>
        <p:spPr>
          <a:xfrm>
            <a:off x="579592" y="996866"/>
            <a:ext cx="4572000" cy="1015663"/>
          </a:xfrm>
          <a:prstGeom prst="rect">
            <a:avLst/>
          </a:prstGeom>
          <a:noFill/>
        </p:spPr>
        <p:txBody>
          <a:bodyPr wrap="square">
            <a:spAutoFit/>
          </a:bodyPr>
          <a:lstStyle/>
          <a:p>
            <a:pPr marL="0" indent="0">
              <a:buNone/>
            </a:pPr>
            <a:r>
              <a:rPr lang="en-US" sz="1200" b="1" dirty="0"/>
              <a:t>BUSINESS DEVELOPMENT</a:t>
            </a:r>
          </a:p>
          <a:p>
            <a:r>
              <a:rPr lang="en-US" sz="1200" dirty="0">
                <a:solidFill>
                  <a:schemeClr val="accent1">
                    <a:lumMod val="75000"/>
                  </a:schemeClr>
                </a:solidFill>
              </a:rPr>
              <a:t>Scaling the current business</a:t>
            </a:r>
          </a:p>
          <a:p>
            <a:r>
              <a:rPr lang="en-US" sz="1200" dirty="0">
                <a:solidFill>
                  <a:schemeClr val="accent1">
                    <a:lumMod val="75000"/>
                  </a:schemeClr>
                </a:solidFill>
              </a:rPr>
              <a:t>Identifying new business areas</a:t>
            </a:r>
          </a:p>
          <a:p>
            <a:r>
              <a:rPr lang="en-US" sz="1200" dirty="0">
                <a:solidFill>
                  <a:schemeClr val="accent1">
                    <a:lumMod val="75000"/>
                  </a:schemeClr>
                </a:solidFill>
              </a:rPr>
              <a:t>Getting the required features built</a:t>
            </a:r>
          </a:p>
          <a:p>
            <a:r>
              <a:rPr lang="en-US" sz="1200" dirty="0">
                <a:solidFill>
                  <a:schemeClr val="accent1">
                    <a:lumMod val="75000"/>
                  </a:schemeClr>
                </a:solidFill>
              </a:rPr>
              <a:t>Marketing strategies</a:t>
            </a:r>
          </a:p>
        </p:txBody>
      </p:sp>
      <p:sp>
        <p:nvSpPr>
          <p:cNvPr id="5" name="TextBox 4">
            <a:extLst>
              <a:ext uri="{FF2B5EF4-FFF2-40B4-BE49-F238E27FC236}">
                <a16:creationId xmlns:a16="http://schemas.microsoft.com/office/drawing/2014/main" id="{5436CA0D-263D-FD1A-6165-6E16A2A244AD}"/>
              </a:ext>
            </a:extLst>
          </p:cNvPr>
          <p:cNvSpPr txBox="1"/>
          <p:nvPr/>
        </p:nvSpPr>
        <p:spPr>
          <a:xfrm>
            <a:off x="579592" y="2227284"/>
            <a:ext cx="4572000" cy="1200329"/>
          </a:xfrm>
          <a:prstGeom prst="rect">
            <a:avLst/>
          </a:prstGeom>
          <a:noFill/>
        </p:spPr>
        <p:txBody>
          <a:bodyPr wrap="square">
            <a:spAutoFit/>
          </a:bodyPr>
          <a:lstStyle/>
          <a:p>
            <a:pPr marL="0" indent="0">
              <a:buNone/>
            </a:pPr>
            <a:r>
              <a:rPr lang="en-US" sz="1200" b="1" dirty="0"/>
              <a:t>SCALING UP</a:t>
            </a:r>
          </a:p>
          <a:p>
            <a:r>
              <a:rPr lang="en-US" sz="1200" dirty="0">
                <a:solidFill>
                  <a:schemeClr val="accent1">
                    <a:lumMod val="75000"/>
                  </a:schemeClr>
                </a:solidFill>
              </a:rPr>
              <a:t>Investments</a:t>
            </a:r>
          </a:p>
          <a:p>
            <a:r>
              <a:rPr lang="en-US" sz="1200" dirty="0">
                <a:solidFill>
                  <a:schemeClr val="accent1">
                    <a:lumMod val="75000"/>
                  </a:schemeClr>
                </a:solidFill>
              </a:rPr>
              <a:t>New Related products and services</a:t>
            </a:r>
          </a:p>
          <a:p>
            <a:r>
              <a:rPr lang="en-US" sz="1200" dirty="0">
                <a:solidFill>
                  <a:schemeClr val="accent1">
                    <a:lumMod val="75000"/>
                  </a:schemeClr>
                </a:solidFill>
              </a:rPr>
              <a:t>Collaborations or tie-ups</a:t>
            </a:r>
          </a:p>
          <a:p>
            <a:r>
              <a:rPr lang="en-US" sz="1200" dirty="0">
                <a:solidFill>
                  <a:schemeClr val="accent1">
                    <a:lumMod val="75000"/>
                  </a:schemeClr>
                </a:solidFill>
              </a:rPr>
              <a:t>Funding through VC route</a:t>
            </a:r>
          </a:p>
          <a:p>
            <a:r>
              <a:rPr lang="en-US" sz="1200" dirty="0">
                <a:solidFill>
                  <a:schemeClr val="accent1">
                    <a:lumMod val="75000"/>
                  </a:schemeClr>
                </a:solidFill>
              </a:rPr>
              <a:t>Take-over</a:t>
            </a:r>
          </a:p>
        </p:txBody>
      </p:sp>
    </p:spTree>
    <p:extLst>
      <p:ext uri="{BB962C8B-B14F-4D97-AF65-F5344CB8AC3E}">
        <p14:creationId xmlns:p14="http://schemas.microsoft.com/office/powerpoint/2010/main" val="14385824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p:cNvSpPr/>
          <p:nvPr/>
        </p:nvSpPr>
        <p:spPr>
          <a:xfrm>
            <a:off x="2668867" y="4731990"/>
            <a:ext cx="3960440" cy="241285"/>
          </a:xfrm>
          <a:prstGeom prst="rect">
            <a:avLst/>
          </a:prstGeom>
        </p:spPr>
        <p:txBody>
          <a:bodyPr wrap="square">
            <a:spAutoFit/>
          </a:bodyPr>
          <a:lstStyle/>
          <a:p>
            <a:r>
              <a:rPr lang="en-IN" sz="968" dirty="0"/>
              <a:t>www.tecknowscope.com  |  www.lovemytest.com   |   Bengaluru India  </a:t>
            </a:r>
          </a:p>
        </p:txBody>
      </p:sp>
      <p:grpSp>
        <p:nvGrpSpPr>
          <p:cNvPr id="10" name="Group 9"/>
          <p:cNvGrpSpPr/>
          <p:nvPr/>
        </p:nvGrpSpPr>
        <p:grpSpPr>
          <a:xfrm>
            <a:off x="6660232" y="515184"/>
            <a:ext cx="2116099" cy="724367"/>
            <a:chOff x="6416341" y="3660812"/>
            <a:chExt cx="2116099" cy="724367"/>
          </a:xfrm>
        </p:grpSpPr>
        <p:sp>
          <p:nvSpPr>
            <p:cNvPr id="12" name="TextBox 11"/>
            <p:cNvSpPr txBox="1"/>
            <p:nvPr/>
          </p:nvSpPr>
          <p:spPr>
            <a:xfrm>
              <a:off x="6416341" y="4108180"/>
              <a:ext cx="2116099" cy="276999"/>
            </a:xfrm>
            <a:prstGeom prst="rect">
              <a:avLst/>
            </a:prstGeom>
            <a:noFill/>
          </p:spPr>
          <p:txBody>
            <a:bodyPr wrap="square" rtlCol="0">
              <a:spAutoFit/>
            </a:bodyPr>
            <a:lstStyle/>
            <a:p>
              <a:r>
                <a:rPr lang="en-US" sz="1200" dirty="0"/>
                <a:t>Tecknowscope Solutions LLP</a:t>
              </a:r>
              <a:endParaRPr lang="en-IN" sz="1200" dirty="0"/>
            </a:p>
          </p:txBody>
        </p:sp>
        <p:pic>
          <p:nvPicPr>
            <p:cNvPr id="15" name="Graphic 3">
              <a:extLst>
                <a:ext uri="{FF2B5EF4-FFF2-40B4-BE49-F238E27FC236}">
                  <a16:creationId xmlns:a16="http://schemas.microsoft.com/office/drawing/2014/main" id="{82C01342-074F-480E-94D3-3FC35BB3BB85}"/>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7101920" y="3660812"/>
              <a:ext cx="447368" cy="447368"/>
            </a:xfrm>
            <a:prstGeom prst="rect">
              <a:avLst/>
            </a:prstGeom>
          </p:spPr>
        </p:pic>
      </p:grpSp>
      <p:sp>
        <p:nvSpPr>
          <p:cNvPr id="16" name="Subtitle 2"/>
          <p:cNvSpPr>
            <a:spLocks noGrp="1"/>
          </p:cNvSpPr>
          <p:nvPr>
            <p:ph type="subTitle" idx="4294967295"/>
          </p:nvPr>
        </p:nvSpPr>
        <p:spPr>
          <a:xfrm>
            <a:off x="1879990" y="1634476"/>
            <a:ext cx="5175250" cy="721250"/>
          </a:xfrm>
        </p:spPr>
        <p:txBody>
          <a:bodyPr>
            <a:normAutofit/>
          </a:bodyPr>
          <a:lstStyle/>
          <a:p>
            <a:pPr marL="0" indent="0" algn="ctr">
              <a:buNone/>
            </a:pPr>
            <a:r>
              <a:rPr lang="en-US" sz="4000" dirty="0">
                <a:solidFill>
                  <a:srgbClr val="FF0066"/>
                </a:solidFill>
              </a:rPr>
              <a:t>THANK YOU!</a:t>
            </a:r>
            <a:endParaRPr lang="en-IN" sz="4000" dirty="0">
              <a:solidFill>
                <a:srgbClr val="FF0066"/>
              </a:solidFill>
            </a:endParaRPr>
          </a:p>
        </p:txBody>
      </p:sp>
      <p:sp>
        <p:nvSpPr>
          <p:cNvPr id="8" name="Subtitle 2"/>
          <p:cNvSpPr>
            <a:spLocks noGrp="1"/>
          </p:cNvSpPr>
          <p:nvPr>
            <p:ph type="subTitle" idx="4294967295"/>
          </p:nvPr>
        </p:nvSpPr>
        <p:spPr>
          <a:xfrm>
            <a:off x="2488847" y="2499742"/>
            <a:ext cx="4320480" cy="1080120"/>
          </a:xfrm>
        </p:spPr>
        <p:txBody>
          <a:bodyPr>
            <a:noAutofit/>
          </a:bodyPr>
          <a:lstStyle/>
          <a:p>
            <a:pPr marL="0" indent="0" algn="ctr">
              <a:buNone/>
            </a:pPr>
            <a:r>
              <a:rPr lang="en-US" sz="1600" dirty="0"/>
              <a:t>CALL/WHATSAPP</a:t>
            </a:r>
            <a:r>
              <a:rPr lang="en-IN" sz="1600" dirty="0"/>
              <a:t>- </a:t>
            </a:r>
            <a:r>
              <a:rPr lang="en-US" sz="1600" dirty="0"/>
              <a:t>7829151919</a:t>
            </a:r>
          </a:p>
          <a:p>
            <a:pPr marL="0" indent="0" algn="ctr">
              <a:buNone/>
            </a:pPr>
            <a:r>
              <a:rPr lang="en-US" sz="1600" dirty="0"/>
              <a:t>MAIL: </a:t>
            </a:r>
            <a:r>
              <a:rPr lang="en-US" sz="1600" dirty="0">
                <a:hlinkClick r:id="rId4"/>
              </a:rPr>
              <a:t>info@lovemytest.com</a:t>
            </a:r>
            <a:endParaRPr lang="en-US" sz="1600" dirty="0"/>
          </a:p>
          <a:p>
            <a:pPr marL="0" indent="0" algn="ctr">
              <a:buNone/>
            </a:pPr>
            <a:r>
              <a:rPr lang="en-US" sz="1600" dirty="0"/>
              <a:t>VISIT: </a:t>
            </a:r>
            <a:r>
              <a:rPr lang="en-US" sz="1600" dirty="0">
                <a:hlinkClick r:id="rId5"/>
              </a:rPr>
              <a:t>lovemytest.com</a:t>
            </a:r>
            <a:endParaRPr lang="en-US" sz="1600" dirty="0"/>
          </a:p>
          <a:p>
            <a:pPr marL="0" indent="0" algn="ctr">
              <a:buNone/>
            </a:pPr>
            <a:endParaRPr lang="en-US" sz="1600" dirty="0"/>
          </a:p>
        </p:txBody>
      </p:sp>
      <p:pic>
        <p:nvPicPr>
          <p:cNvPr id="3" name="Picture 2">
            <a:extLst>
              <a:ext uri="{FF2B5EF4-FFF2-40B4-BE49-F238E27FC236}">
                <a16:creationId xmlns:a16="http://schemas.microsoft.com/office/drawing/2014/main" id="{2A78B595-1F44-4BD7-ABD2-61C586610425}"/>
              </a:ext>
            </a:extLst>
          </p:cNvPr>
          <p:cNvPicPr>
            <a:picLocks noChangeAspect="1"/>
          </p:cNvPicPr>
          <p:nvPr/>
        </p:nvPicPr>
        <p:blipFill>
          <a:blip r:embed="rId6"/>
          <a:stretch>
            <a:fillRect/>
          </a:stretch>
        </p:blipFill>
        <p:spPr>
          <a:xfrm>
            <a:off x="755576" y="515184"/>
            <a:ext cx="2520280" cy="633670"/>
          </a:xfrm>
          <a:prstGeom prst="rect">
            <a:avLst/>
          </a:prstGeom>
        </p:spPr>
      </p:pic>
      <p:sp>
        <p:nvSpPr>
          <p:cNvPr id="9" name="Subtitle 3">
            <a:extLst>
              <a:ext uri="{FF2B5EF4-FFF2-40B4-BE49-F238E27FC236}">
                <a16:creationId xmlns:a16="http://schemas.microsoft.com/office/drawing/2014/main" id="{B5D3646A-04AC-4DD1-808C-9BF371CDF855}"/>
              </a:ext>
            </a:extLst>
          </p:cNvPr>
          <p:cNvSpPr txBox="1">
            <a:spLocks/>
          </p:cNvSpPr>
          <p:nvPr/>
        </p:nvSpPr>
        <p:spPr>
          <a:xfrm>
            <a:off x="323528" y="3579862"/>
            <a:ext cx="3888432" cy="1008063"/>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1000" dirty="0">
                <a:solidFill>
                  <a:schemeClr val="accent1">
                    <a:lumMod val="50000"/>
                  </a:schemeClr>
                </a:solidFill>
              </a:rPr>
              <a:t>ONLY FOR PRIVATE CIRCULATION.</a:t>
            </a:r>
          </a:p>
          <a:p>
            <a:pPr marL="0" indent="0">
              <a:buFont typeface="Arial" pitchFamily="34" charset="0"/>
              <a:buNone/>
            </a:pPr>
            <a:r>
              <a:rPr lang="en-US" sz="1000" dirty="0">
                <a:solidFill>
                  <a:schemeClr val="accent1">
                    <a:lumMod val="50000"/>
                  </a:schemeClr>
                </a:solidFill>
              </a:rPr>
              <a:t>All rights reserved by Tecknowscope Solutions LLP.</a:t>
            </a:r>
          </a:p>
          <a:p>
            <a:pPr marL="0" indent="0">
              <a:buFont typeface="Arial" pitchFamily="34" charset="0"/>
              <a:buNone/>
            </a:pPr>
            <a:r>
              <a:rPr lang="en-US" sz="1000" dirty="0">
                <a:solidFill>
                  <a:schemeClr val="accent1">
                    <a:lumMod val="50000"/>
                  </a:schemeClr>
                </a:solidFill>
              </a:rPr>
              <a:t>The information provided in this presentation is confidential in nature. </a:t>
            </a:r>
          </a:p>
          <a:p>
            <a:pPr marL="0" indent="0">
              <a:buFont typeface="Arial" pitchFamily="34" charset="0"/>
              <a:buNone/>
            </a:pPr>
            <a:r>
              <a:rPr lang="en-US" sz="1000" dirty="0">
                <a:solidFill>
                  <a:schemeClr val="accent1">
                    <a:lumMod val="50000"/>
                  </a:schemeClr>
                </a:solidFill>
              </a:rPr>
              <a:t>Please do not circulate to non-intended third parties.</a:t>
            </a:r>
            <a:endParaRPr lang="en-IN" sz="1000" dirty="0">
              <a:solidFill>
                <a:schemeClr val="accent1">
                  <a:lumMod val="50000"/>
                </a:schemeClr>
              </a:solidFill>
            </a:endParaRPr>
          </a:p>
        </p:txBody>
      </p:sp>
    </p:spTree>
    <p:extLst>
      <p:ext uri="{BB962C8B-B14F-4D97-AF65-F5344CB8AC3E}">
        <p14:creationId xmlns:p14="http://schemas.microsoft.com/office/powerpoint/2010/main" val="4288178368"/>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5268</TotalTime>
  <Words>1717</Words>
  <Application>Microsoft Office PowerPoint</Application>
  <PresentationFormat>On-screen Show (16:9)</PresentationFormat>
  <Paragraphs>298</Paragraphs>
  <Slides>16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16</vt:i4>
      </vt:variant>
    </vt:vector>
  </HeadingPairs>
  <TitlesOfParts>
    <vt:vector size="20" baseType="lpstr">
      <vt:lpstr>Arial</vt:lpstr>
      <vt:lpstr>Calibri</vt:lpstr>
      <vt:lpstr>Wingdings</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Sony</dc:creator>
  <cp:lastModifiedBy>Shaji Jacob</cp:lastModifiedBy>
  <cp:revision>186</cp:revision>
  <dcterms:created xsi:type="dcterms:W3CDTF">2019-03-05T04:40:16Z</dcterms:created>
  <dcterms:modified xsi:type="dcterms:W3CDTF">2024-01-03T07:24:46Z</dcterms:modified>
</cp:coreProperties>
</file>